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4"/>
  </p:notesMasterIdLst>
  <p:sldIdLst>
    <p:sldId id="269" r:id="rId2"/>
    <p:sldId id="258" r:id="rId3"/>
    <p:sldId id="257" r:id="rId4"/>
    <p:sldId id="259" r:id="rId5"/>
    <p:sldId id="267" r:id="rId6"/>
    <p:sldId id="260" r:id="rId7"/>
    <p:sldId id="268" r:id="rId8"/>
    <p:sldId id="271" r:id="rId9"/>
    <p:sldId id="261" r:id="rId10"/>
    <p:sldId id="272" r:id="rId11"/>
    <p:sldId id="26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4BB3B-1C95-4E62-8188-AB308973BC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A97CC2-86FC-49AF-A960-FD57A9D92505}">
      <dgm:prSet phldrT="[Text]" custT="1"/>
      <dgm:spPr/>
      <dgm:t>
        <a:bodyPr/>
        <a:lstStyle/>
        <a:p>
          <a:r>
            <a:rPr lang="en-US" sz="2800" dirty="0">
              <a:latin typeface="Helvetica" panose="020B0604020202020204" pitchFamily="34" charset="0"/>
              <a:cs typeface="Helvetica" panose="020B0604020202020204" pitchFamily="34" charset="0"/>
            </a:rPr>
            <a:t>ENERGY AUDITING &amp; MANAGEMENT</a:t>
          </a:r>
        </a:p>
      </dgm:t>
    </dgm:pt>
    <dgm:pt modelId="{13E6B785-9CD2-4409-8532-9130C4A44072}" type="parTrans" cxnId="{C919C524-CF12-445D-9AA6-0E6FC65EB9DB}">
      <dgm:prSet/>
      <dgm:spPr/>
      <dgm:t>
        <a:bodyPr/>
        <a:lstStyle/>
        <a:p>
          <a:endParaRPr lang="en-US"/>
        </a:p>
      </dgm:t>
    </dgm:pt>
    <dgm:pt modelId="{90E0044B-6041-4689-B4FB-4135538DFF88}" type="sibTrans" cxnId="{C919C524-CF12-445D-9AA6-0E6FC65EB9DB}">
      <dgm:prSet/>
      <dgm:spPr/>
      <dgm:t>
        <a:bodyPr/>
        <a:lstStyle/>
        <a:p>
          <a:endParaRPr lang="en-US"/>
        </a:p>
      </dgm:t>
    </dgm:pt>
    <dgm:pt modelId="{0045BCE2-755A-4992-972A-AA52A885FA73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We Conduct Energy Audits for Electrical, Thermal, HVAC and Compressor Systems.</a:t>
          </a:r>
        </a:p>
      </dgm:t>
    </dgm:pt>
    <dgm:pt modelId="{6EFCBA2A-2B1C-4C6C-9904-95D19269D4DB}" type="parTrans" cxnId="{6DB4AB98-4F43-4BA8-8A87-F3A9A737382A}">
      <dgm:prSet/>
      <dgm:spPr/>
      <dgm:t>
        <a:bodyPr/>
        <a:lstStyle/>
        <a:p>
          <a:endParaRPr lang="en-US"/>
        </a:p>
      </dgm:t>
    </dgm:pt>
    <dgm:pt modelId="{BD68FACB-4619-4DAE-B15A-FBAD89357FBB}" type="sibTrans" cxnId="{6DB4AB98-4F43-4BA8-8A87-F3A9A737382A}">
      <dgm:prSet/>
      <dgm:spPr/>
      <dgm:t>
        <a:bodyPr/>
        <a:lstStyle/>
        <a:p>
          <a:endParaRPr lang="en-US"/>
        </a:p>
      </dgm:t>
    </dgm:pt>
    <dgm:pt modelId="{A5483321-4489-4F4D-BF0C-94E32F0D5A3E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The Goal of Our Audits is to;</a:t>
          </a:r>
        </a:p>
      </dgm:t>
    </dgm:pt>
    <dgm:pt modelId="{CF2DFA12-FFC1-47D6-A4E5-6FEA32F953E0}" type="parTrans" cxnId="{3ED4B87B-E7D4-4E46-A6B3-C773C5A99024}">
      <dgm:prSet/>
      <dgm:spPr/>
      <dgm:t>
        <a:bodyPr/>
        <a:lstStyle/>
        <a:p>
          <a:endParaRPr lang="en-US"/>
        </a:p>
      </dgm:t>
    </dgm:pt>
    <dgm:pt modelId="{55853C2F-A6DD-46EC-BD66-9B62FF77EC16}" type="sibTrans" cxnId="{3ED4B87B-E7D4-4E46-A6B3-C773C5A99024}">
      <dgm:prSet/>
      <dgm:spPr/>
      <dgm:t>
        <a:bodyPr/>
        <a:lstStyle/>
        <a:p>
          <a:endParaRPr lang="en-US"/>
        </a:p>
      </dgm:t>
    </dgm:pt>
    <dgm:pt modelId="{714E0E6E-51F0-4AB9-80C6-55BB2E2F3D66}">
      <dgm:prSet phldrT="[Text]" custT="1"/>
      <dgm:spPr/>
      <dgm:t>
        <a:bodyPr/>
        <a:lstStyle/>
        <a:p>
          <a:r>
            <a:rPr lang="en-US" sz="2800" dirty="0">
              <a:latin typeface="Helvetica" panose="020B0604020202020204" pitchFamily="34" charset="0"/>
              <a:cs typeface="Helvetica" panose="020B0604020202020204" pitchFamily="34" charset="0"/>
            </a:rPr>
            <a:t>ELECTRICAL SAFETY AUDIT (ESA)</a:t>
          </a:r>
        </a:p>
      </dgm:t>
    </dgm:pt>
    <dgm:pt modelId="{7F0380F7-509D-490B-8245-FBDC901E671D}" type="parTrans" cxnId="{406C2A5B-8872-4130-9FDC-38D97A3DB7F0}">
      <dgm:prSet/>
      <dgm:spPr/>
      <dgm:t>
        <a:bodyPr/>
        <a:lstStyle/>
        <a:p>
          <a:endParaRPr lang="en-US"/>
        </a:p>
      </dgm:t>
    </dgm:pt>
    <dgm:pt modelId="{961C18DF-8F2A-4812-8CF3-7C7095EFDA71}" type="sibTrans" cxnId="{406C2A5B-8872-4130-9FDC-38D97A3DB7F0}">
      <dgm:prSet/>
      <dgm:spPr/>
      <dgm:t>
        <a:bodyPr/>
        <a:lstStyle/>
        <a:p>
          <a:endParaRPr lang="en-US"/>
        </a:p>
      </dgm:t>
    </dgm:pt>
    <dgm:pt modelId="{8F5E8872-17F8-4C6E-B065-136A9E7B46DB}">
      <dgm:prSet phldrT="[Text]" custT="1"/>
      <dgm:spPr/>
      <dgm:t>
        <a:bodyPr/>
        <a:lstStyle/>
        <a:p>
          <a:pPr algn="just"/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This Study helps </a:t>
          </a:r>
          <a:r>
            <a:rPr lang="en-K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Identify potential electrical hazards to prevent or minimize loss of life and property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Latest study shows </a:t>
          </a:r>
          <a:r>
            <a:rPr lang="en-K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around 8% of all fatalities 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 factories </a:t>
          </a:r>
          <a:r>
            <a:rPr lang="en-K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are due to accidents caused by electricity </a:t>
          </a:r>
          <a:r>
            <a: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and which could be avoided</a:t>
          </a:r>
          <a:r>
            <a:rPr lang="en-K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F402069-CCE3-4913-A85B-D628BA8C80B7}" type="parTrans" cxnId="{C9738414-BBE0-4797-BAA4-9C3867CD29DD}">
      <dgm:prSet/>
      <dgm:spPr/>
      <dgm:t>
        <a:bodyPr/>
        <a:lstStyle/>
        <a:p>
          <a:endParaRPr lang="en-US"/>
        </a:p>
      </dgm:t>
    </dgm:pt>
    <dgm:pt modelId="{27B4E58E-CF2F-4FE6-8401-4B11A710FE86}" type="sibTrans" cxnId="{C9738414-BBE0-4797-BAA4-9C3867CD29DD}">
      <dgm:prSet/>
      <dgm:spPr/>
      <dgm:t>
        <a:bodyPr/>
        <a:lstStyle/>
        <a:p>
          <a:endParaRPr lang="en-US"/>
        </a:p>
      </dgm:t>
    </dgm:pt>
    <dgm:pt modelId="{87F12907-576F-475D-9DCA-64E06A2615D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Environmental Sustainability.</a:t>
          </a:r>
        </a:p>
      </dgm:t>
    </dgm:pt>
    <dgm:pt modelId="{C52C8BBD-9014-4F7C-88E8-10DA45A85C3C}" type="parTrans" cxnId="{1CD54E65-D675-417F-881C-CAA2A903F0B3}">
      <dgm:prSet/>
      <dgm:spPr/>
      <dgm:t>
        <a:bodyPr/>
        <a:lstStyle/>
        <a:p>
          <a:endParaRPr lang="en-US"/>
        </a:p>
      </dgm:t>
    </dgm:pt>
    <dgm:pt modelId="{CDCFBC5A-68DF-45DC-8198-8E2865E4BE89}" type="sibTrans" cxnId="{1CD54E65-D675-417F-881C-CAA2A903F0B3}">
      <dgm:prSet/>
      <dgm:spPr/>
      <dgm:t>
        <a:bodyPr/>
        <a:lstStyle/>
        <a:p>
          <a:endParaRPr lang="en-US"/>
        </a:p>
      </dgm:t>
    </dgm:pt>
    <dgm:pt modelId="{A7A05CF0-E27E-4B7D-B691-499C48D1D1EA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Reduce the Energy cost Component in the final finished Product.</a:t>
          </a:r>
        </a:p>
      </dgm:t>
    </dgm:pt>
    <dgm:pt modelId="{2EAEDF2D-616E-4153-9828-853ECE57E6DA}" type="parTrans" cxnId="{76499AC8-3A3D-4E90-8744-D7E5B2BD299E}">
      <dgm:prSet/>
      <dgm:spPr/>
      <dgm:t>
        <a:bodyPr/>
        <a:lstStyle/>
        <a:p>
          <a:endParaRPr lang="en-KE"/>
        </a:p>
      </dgm:t>
    </dgm:pt>
    <dgm:pt modelId="{F1EFD56D-3CFD-4DB1-AA39-5F11B1997F70}" type="sibTrans" cxnId="{76499AC8-3A3D-4E90-8744-D7E5B2BD299E}">
      <dgm:prSet/>
      <dgm:spPr/>
      <dgm:t>
        <a:bodyPr/>
        <a:lstStyle/>
        <a:p>
          <a:endParaRPr lang="en-KE"/>
        </a:p>
      </dgm:t>
    </dgm:pt>
    <dgm:pt modelId="{FE244220-E573-4BF5-A0B5-A30D0C7DF89D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Statutory Compliance</a:t>
          </a:r>
        </a:p>
      </dgm:t>
    </dgm:pt>
    <dgm:pt modelId="{FCD8D3AC-E164-434E-9817-43A1A32A05A8}" type="parTrans" cxnId="{0E834B15-D186-4111-BB90-DF42BF695728}">
      <dgm:prSet/>
      <dgm:spPr/>
      <dgm:t>
        <a:bodyPr/>
        <a:lstStyle/>
        <a:p>
          <a:endParaRPr lang="en-KE"/>
        </a:p>
      </dgm:t>
    </dgm:pt>
    <dgm:pt modelId="{BECA5970-195F-40A9-8DE9-15A6C0490198}" type="sibTrans" cxnId="{0E834B15-D186-4111-BB90-DF42BF695728}">
      <dgm:prSet/>
      <dgm:spPr/>
      <dgm:t>
        <a:bodyPr/>
        <a:lstStyle/>
        <a:p>
          <a:endParaRPr lang="en-KE"/>
        </a:p>
      </dgm:t>
    </dgm:pt>
    <dgm:pt modelId="{0D24B717-B17F-49A4-96DA-0D7BD2D3903E}" type="pres">
      <dgm:prSet presAssocID="{8094BB3B-1C95-4E62-8188-AB308973BC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23AEFB-8793-44D8-8A44-D1CDB396A627}" type="pres">
      <dgm:prSet presAssocID="{2CA97CC2-86FC-49AF-A960-FD57A9D92505}" presName="linNode" presStyleCnt="0"/>
      <dgm:spPr/>
    </dgm:pt>
    <dgm:pt modelId="{9D0F6539-1CEE-4D30-8F46-2F6C8E26CA09}" type="pres">
      <dgm:prSet presAssocID="{2CA97CC2-86FC-49AF-A960-FD57A9D92505}" presName="parentText" presStyleLbl="node1" presStyleIdx="0" presStyleCnt="2" custScaleX="114439" custLinFactNeighborX="-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A2AEB-9FE1-4038-AE15-48DE57B16584}" type="pres">
      <dgm:prSet presAssocID="{2CA97CC2-86FC-49AF-A960-FD57A9D92505}" presName="descendantText" presStyleLbl="alignAccFollowNode1" presStyleIdx="0" presStyleCnt="2" custScaleY="140376" custLinFactNeighborX="2956" custLinFactNeighborY="8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BA981-3685-4EFF-BBD5-411C2C3E055F}" type="pres">
      <dgm:prSet presAssocID="{90E0044B-6041-4689-B4FB-4135538DFF88}" presName="sp" presStyleCnt="0"/>
      <dgm:spPr/>
    </dgm:pt>
    <dgm:pt modelId="{C3099FFC-B014-4F38-8773-8A4AEC338403}" type="pres">
      <dgm:prSet presAssocID="{714E0E6E-51F0-4AB9-80C6-55BB2E2F3D66}" presName="linNode" presStyleCnt="0"/>
      <dgm:spPr/>
    </dgm:pt>
    <dgm:pt modelId="{2DA47EF8-0E0E-44FC-B68C-EFF5ECC0B1C3}" type="pres">
      <dgm:prSet presAssocID="{714E0E6E-51F0-4AB9-80C6-55BB2E2F3D6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24D8E-E254-4437-944D-FC5E90274B8A}" type="pres">
      <dgm:prSet presAssocID="{714E0E6E-51F0-4AB9-80C6-55BB2E2F3D6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738414-BBE0-4797-BAA4-9C3867CD29DD}" srcId="{714E0E6E-51F0-4AB9-80C6-55BB2E2F3D66}" destId="{8F5E8872-17F8-4C6E-B065-136A9E7B46DB}" srcOrd="0" destOrd="0" parTransId="{7F402069-CCE3-4913-A85B-D628BA8C80B7}" sibTransId="{27B4E58E-CF2F-4FE6-8401-4B11A710FE86}"/>
    <dgm:cxn modelId="{1CD54E65-D675-417F-881C-CAA2A903F0B3}" srcId="{2CA97CC2-86FC-49AF-A960-FD57A9D92505}" destId="{87F12907-576F-475D-9DCA-64E06A2615D9}" srcOrd="4" destOrd="0" parTransId="{C52C8BBD-9014-4F7C-88E8-10DA45A85C3C}" sibTransId="{CDCFBC5A-68DF-45DC-8198-8E2865E4BE89}"/>
    <dgm:cxn modelId="{4B971F3F-EB22-47FA-8A5F-A59590A11D5E}" type="presOf" srcId="{A5483321-4489-4F4D-BF0C-94E32F0D5A3E}" destId="{4A2A2AEB-9FE1-4038-AE15-48DE57B16584}" srcOrd="0" destOrd="1" presId="urn:microsoft.com/office/officeart/2005/8/layout/vList5"/>
    <dgm:cxn modelId="{0EA91958-2FE5-4B86-8DB9-B68D2B00391A}" type="presOf" srcId="{2CA97CC2-86FC-49AF-A960-FD57A9D92505}" destId="{9D0F6539-1CEE-4D30-8F46-2F6C8E26CA09}" srcOrd="0" destOrd="0" presId="urn:microsoft.com/office/officeart/2005/8/layout/vList5"/>
    <dgm:cxn modelId="{76499AC8-3A3D-4E90-8744-D7E5B2BD299E}" srcId="{2CA97CC2-86FC-49AF-A960-FD57A9D92505}" destId="{A7A05CF0-E27E-4B7D-B691-499C48D1D1EA}" srcOrd="2" destOrd="0" parTransId="{2EAEDF2D-616E-4153-9828-853ECE57E6DA}" sibTransId="{F1EFD56D-3CFD-4DB1-AA39-5F11B1997F70}"/>
    <dgm:cxn modelId="{4CD7660C-9281-4383-8D88-F7A92FDEE509}" type="presOf" srcId="{FE244220-E573-4BF5-A0B5-A30D0C7DF89D}" destId="{4A2A2AEB-9FE1-4038-AE15-48DE57B16584}" srcOrd="0" destOrd="3" presId="urn:microsoft.com/office/officeart/2005/8/layout/vList5"/>
    <dgm:cxn modelId="{ED951495-486F-4FF4-8347-7455BF264A6A}" type="presOf" srcId="{87F12907-576F-475D-9DCA-64E06A2615D9}" destId="{4A2A2AEB-9FE1-4038-AE15-48DE57B16584}" srcOrd="0" destOrd="4" presId="urn:microsoft.com/office/officeart/2005/8/layout/vList5"/>
    <dgm:cxn modelId="{3ED4B87B-E7D4-4E46-A6B3-C773C5A99024}" srcId="{2CA97CC2-86FC-49AF-A960-FD57A9D92505}" destId="{A5483321-4489-4F4D-BF0C-94E32F0D5A3E}" srcOrd="1" destOrd="0" parTransId="{CF2DFA12-FFC1-47D6-A4E5-6FEA32F953E0}" sibTransId="{55853C2F-A6DD-46EC-BD66-9B62FF77EC16}"/>
    <dgm:cxn modelId="{0E834B15-D186-4111-BB90-DF42BF695728}" srcId="{2CA97CC2-86FC-49AF-A960-FD57A9D92505}" destId="{FE244220-E573-4BF5-A0B5-A30D0C7DF89D}" srcOrd="3" destOrd="0" parTransId="{FCD8D3AC-E164-434E-9817-43A1A32A05A8}" sibTransId="{BECA5970-195F-40A9-8DE9-15A6C0490198}"/>
    <dgm:cxn modelId="{406C2A5B-8872-4130-9FDC-38D97A3DB7F0}" srcId="{8094BB3B-1C95-4E62-8188-AB308973BC55}" destId="{714E0E6E-51F0-4AB9-80C6-55BB2E2F3D66}" srcOrd="1" destOrd="0" parTransId="{7F0380F7-509D-490B-8245-FBDC901E671D}" sibTransId="{961C18DF-8F2A-4812-8CF3-7C7095EFDA71}"/>
    <dgm:cxn modelId="{7A550B81-FEAB-4FFA-9D47-AF45479EFEA1}" type="presOf" srcId="{A7A05CF0-E27E-4B7D-B691-499C48D1D1EA}" destId="{4A2A2AEB-9FE1-4038-AE15-48DE57B16584}" srcOrd="0" destOrd="2" presId="urn:microsoft.com/office/officeart/2005/8/layout/vList5"/>
    <dgm:cxn modelId="{CFD9C5F0-8CF1-40EA-A8D0-7087742B7F79}" type="presOf" srcId="{8094BB3B-1C95-4E62-8188-AB308973BC55}" destId="{0D24B717-B17F-49A4-96DA-0D7BD2D3903E}" srcOrd="0" destOrd="0" presId="urn:microsoft.com/office/officeart/2005/8/layout/vList5"/>
    <dgm:cxn modelId="{6DB4AB98-4F43-4BA8-8A87-F3A9A737382A}" srcId="{2CA97CC2-86FC-49AF-A960-FD57A9D92505}" destId="{0045BCE2-755A-4992-972A-AA52A885FA73}" srcOrd="0" destOrd="0" parTransId="{6EFCBA2A-2B1C-4C6C-9904-95D19269D4DB}" sibTransId="{BD68FACB-4619-4DAE-B15A-FBAD89357FBB}"/>
    <dgm:cxn modelId="{C919C524-CF12-445D-9AA6-0E6FC65EB9DB}" srcId="{8094BB3B-1C95-4E62-8188-AB308973BC55}" destId="{2CA97CC2-86FC-49AF-A960-FD57A9D92505}" srcOrd="0" destOrd="0" parTransId="{13E6B785-9CD2-4409-8532-9130C4A44072}" sibTransId="{90E0044B-6041-4689-B4FB-4135538DFF88}"/>
    <dgm:cxn modelId="{6CF9687E-6263-4961-B360-1814C9FDBCCE}" type="presOf" srcId="{8F5E8872-17F8-4C6E-B065-136A9E7B46DB}" destId="{B0324D8E-E254-4437-944D-FC5E90274B8A}" srcOrd="0" destOrd="0" presId="urn:microsoft.com/office/officeart/2005/8/layout/vList5"/>
    <dgm:cxn modelId="{7281316D-2AE0-40EC-8484-692462B31899}" type="presOf" srcId="{0045BCE2-755A-4992-972A-AA52A885FA73}" destId="{4A2A2AEB-9FE1-4038-AE15-48DE57B16584}" srcOrd="0" destOrd="0" presId="urn:microsoft.com/office/officeart/2005/8/layout/vList5"/>
    <dgm:cxn modelId="{89370D1B-088D-42E4-8E07-47EDCE80C941}" type="presOf" srcId="{714E0E6E-51F0-4AB9-80C6-55BB2E2F3D66}" destId="{2DA47EF8-0E0E-44FC-B68C-EFF5ECC0B1C3}" srcOrd="0" destOrd="0" presId="urn:microsoft.com/office/officeart/2005/8/layout/vList5"/>
    <dgm:cxn modelId="{27D26FA8-C088-47CB-97ED-3CD7AA2AC151}" type="presParOf" srcId="{0D24B717-B17F-49A4-96DA-0D7BD2D3903E}" destId="{6C23AEFB-8793-44D8-8A44-D1CDB396A627}" srcOrd="0" destOrd="0" presId="urn:microsoft.com/office/officeart/2005/8/layout/vList5"/>
    <dgm:cxn modelId="{7DD00FDA-1E87-45AC-944C-526D231E5304}" type="presParOf" srcId="{6C23AEFB-8793-44D8-8A44-D1CDB396A627}" destId="{9D0F6539-1CEE-4D30-8F46-2F6C8E26CA09}" srcOrd="0" destOrd="0" presId="urn:microsoft.com/office/officeart/2005/8/layout/vList5"/>
    <dgm:cxn modelId="{7509B2B8-ECCA-4C70-936E-99E54B4368B9}" type="presParOf" srcId="{6C23AEFB-8793-44D8-8A44-D1CDB396A627}" destId="{4A2A2AEB-9FE1-4038-AE15-48DE57B16584}" srcOrd="1" destOrd="0" presId="urn:microsoft.com/office/officeart/2005/8/layout/vList5"/>
    <dgm:cxn modelId="{7B6E0131-16C8-470C-8E6F-DC1116FB0673}" type="presParOf" srcId="{0D24B717-B17F-49A4-96DA-0D7BD2D3903E}" destId="{EE3BA981-3685-4EFF-BBD5-411C2C3E055F}" srcOrd="1" destOrd="0" presId="urn:microsoft.com/office/officeart/2005/8/layout/vList5"/>
    <dgm:cxn modelId="{B08CA610-DA3B-4F9F-BED3-E34A978FA1CF}" type="presParOf" srcId="{0D24B717-B17F-49A4-96DA-0D7BD2D3903E}" destId="{C3099FFC-B014-4F38-8773-8A4AEC338403}" srcOrd="2" destOrd="0" presId="urn:microsoft.com/office/officeart/2005/8/layout/vList5"/>
    <dgm:cxn modelId="{0AC199BD-F242-422B-AA6C-4AE16A0BE5C7}" type="presParOf" srcId="{C3099FFC-B014-4F38-8773-8A4AEC338403}" destId="{2DA47EF8-0E0E-44FC-B68C-EFF5ECC0B1C3}" srcOrd="0" destOrd="0" presId="urn:microsoft.com/office/officeart/2005/8/layout/vList5"/>
    <dgm:cxn modelId="{C8042641-ACB4-4B53-AC03-2202DBFF9806}" type="presParOf" srcId="{C3099FFC-B014-4F38-8773-8A4AEC338403}" destId="{B0324D8E-E254-4437-944D-FC5E90274B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94BB3B-1C95-4E62-8188-AB308973BC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A97CC2-86FC-49AF-A960-FD57A9D92505}">
      <dgm:prSet phldrT="[Text]" custT="1"/>
      <dgm:spPr/>
      <dgm:t>
        <a:bodyPr/>
        <a:lstStyle/>
        <a:p>
          <a:r>
            <a:rPr lang="en-US" sz="2800" dirty="0">
              <a:latin typeface="Helvetica" panose="020B0604020202020204" pitchFamily="34" charset="0"/>
              <a:cs typeface="Helvetica" panose="020B0604020202020204" pitchFamily="34" charset="0"/>
            </a:rPr>
            <a:t>ELECTRICAL ENGINEERING INSTALLATIONS</a:t>
          </a:r>
        </a:p>
      </dgm:t>
    </dgm:pt>
    <dgm:pt modelId="{13E6B785-9CD2-4409-8532-9130C4A44072}" type="parTrans" cxnId="{C919C524-CF12-445D-9AA6-0E6FC65EB9DB}">
      <dgm:prSet/>
      <dgm:spPr/>
      <dgm:t>
        <a:bodyPr/>
        <a:lstStyle/>
        <a:p>
          <a:endParaRPr lang="en-US"/>
        </a:p>
      </dgm:t>
    </dgm:pt>
    <dgm:pt modelId="{90E0044B-6041-4689-B4FB-4135538DFF88}" type="sibTrans" cxnId="{C919C524-CF12-445D-9AA6-0E6FC65EB9DB}">
      <dgm:prSet/>
      <dgm:spPr/>
      <dgm:t>
        <a:bodyPr/>
        <a:lstStyle/>
        <a:p>
          <a:endParaRPr lang="en-US"/>
        </a:p>
      </dgm:t>
    </dgm:pt>
    <dgm:pt modelId="{0045BCE2-755A-4992-972A-AA52A885FA73}">
      <dgm:prSet phldrT="[Text]" custT="1"/>
      <dgm:spPr/>
      <dgm:t>
        <a:bodyPr/>
        <a:lstStyle/>
        <a:p>
          <a:pPr algn="just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Medium and Low Voltage electrical installations for both domestic, Commercial and industrial premises</a:t>
          </a:r>
        </a:p>
      </dgm:t>
    </dgm:pt>
    <dgm:pt modelId="{6EFCBA2A-2B1C-4C6C-9904-95D19269D4DB}" type="parTrans" cxnId="{6DB4AB98-4F43-4BA8-8A87-F3A9A737382A}">
      <dgm:prSet/>
      <dgm:spPr/>
      <dgm:t>
        <a:bodyPr/>
        <a:lstStyle/>
        <a:p>
          <a:endParaRPr lang="en-US"/>
        </a:p>
      </dgm:t>
    </dgm:pt>
    <dgm:pt modelId="{BD68FACB-4619-4DAE-B15A-FBAD89357FBB}" type="sibTrans" cxnId="{6DB4AB98-4F43-4BA8-8A87-F3A9A737382A}">
      <dgm:prSet/>
      <dgm:spPr/>
      <dgm:t>
        <a:bodyPr/>
        <a:lstStyle/>
        <a:p>
          <a:endParaRPr lang="en-US"/>
        </a:p>
      </dgm:t>
    </dgm:pt>
    <dgm:pt modelId="{A5483321-4489-4F4D-BF0C-94E32F0D5A3E}">
      <dgm:prSet phldrT="[Text]" custT="1"/>
      <dgm:spPr/>
      <dgm:t>
        <a:bodyPr/>
        <a:lstStyle/>
        <a:p>
          <a:pPr algn="just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Low Voltage switchgear, Transformer, Automatic Voltage Regulator, Low Voltage &amp; Uninterruptible Power Supplies (UPS) installations</a:t>
          </a:r>
        </a:p>
      </dgm:t>
    </dgm:pt>
    <dgm:pt modelId="{CF2DFA12-FFC1-47D6-A4E5-6FEA32F953E0}" type="parTrans" cxnId="{3ED4B87B-E7D4-4E46-A6B3-C773C5A99024}">
      <dgm:prSet/>
      <dgm:spPr/>
      <dgm:t>
        <a:bodyPr/>
        <a:lstStyle/>
        <a:p>
          <a:endParaRPr lang="en-US"/>
        </a:p>
      </dgm:t>
    </dgm:pt>
    <dgm:pt modelId="{55853C2F-A6DD-46EC-BD66-9B62FF77EC16}" type="sibTrans" cxnId="{3ED4B87B-E7D4-4E46-A6B3-C773C5A99024}">
      <dgm:prSet/>
      <dgm:spPr/>
      <dgm:t>
        <a:bodyPr/>
        <a:lstStyle/>
        <a:p>
          <a:endParaRPr lang="en-US"/>
        </a:p>
      </dgm:t>
    </dgm:pt>
    <dgm:pt modelId="{714E0E6E-51F0-4AB9-80C6-55BB2E2F3D66}">
      <dgm:prSet phldrT="[Text]" custT="1"/>
      <dgm:spPr/>
      <dgm:t>
        <a:bodyPr/>
        <a:lstStyle/>
        <a:p>
          <a:r>
            <a:rPr lang="en-US" sz="2800" dirty="0">
              <a:latin typeface="Helvetica" panose="020B0604020202020204" pitchFamily="34" charset="0"/>
              <a:cs typeface="Helvetica" panose="020B0604020202020204" pitchFamily="34" charset="0"/>
            </a:rPr>
            <a:t>RENEWABLE ENERGY INSTALLATIONS</a:t>
          </a:r>
        </a:p>
      </dgm:t>
    </dgm:pt>
    <dgm:pt modelId="{7F0380F7-509D-490B-8245-FBDC901E671D}" type="parTrans" cxnId="{406C2A5B-8872-4130-9FDC-38D97A3DB7F0}">
      <dgm:prSet/>
      <dgm:spPr/>
      <dgm:t>
        <a:bodyPr/>
        <a:lstStyle/>
        <a:p>
          <a:endParaRPr lang="en-US"/>
        </a:p>
      </dgm:t>
    </dgm:pt>
    <dgm:pt modelId="{961C18DF-8F2A-4812-8CF3-7C7095EFDA71}" type="sibTrans" cxnId="{406C2A5B-8872-4130-9FDC-38D97A3DB7F0}">
      <dgm:prSet/>
      <dgm:spPr/>
      <dgm:t>
        <a:bodyPr/>
        <a:lstStyle/>
        <a:p>
          <a:endParaRPr lang="en-US"/>
        </a:p>
      </dgm:t>
    </dgm:pt>
    <dgm:pt modelId="{8F5E8872-17F8-4C6E-B065-136A9E7B46DB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Hybrid, On grid and off grid solar photovoltaic (PV) installations with and without storage.</a:t>
          </a:r>
        </a:p>
      </dgm:t>
    </dgm:pt>
    <dgm:pt modelId="{7F402069-CCE3-4913-A85B-D628BA8C80B7}" type="parTrans" cxnId="{C9738414-BBE0-4797-BAA4-9C3867CD29DD}">
      <dgm:prSet/>
      <dgm:spPr/>
      <dgm:t>
        <a:bodyPr/>
        <a:lstStyle/>
        <a:p>
          <a:endParaRPr lang="en-US"/>
        </a:p>
      </dgm:t>
    </dgm:pt>
    <dgm:pt modelId="{27B4E58E-CF2F-4FE6-8401-4B11A710FE86}" type="sibTrans" cxnId="{C9738414-BBE0-4797-BAA4-9C3867CD29DD}">
      <dgm:prSet/>
      <dgm:spPr/>
      <dgm:t>
        <a:bodyPr/>
        <a:lstStyle/>
        <a:p>
          <a:endParaRPr lang="en-US"/>
        </a:p>
      </dgm:t>
    </dgm:pt>
    <dgm:pt modelId="{E55618E3-0927-41AE-8B03-54066EDB56E3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Thermos phonic and central solar thermal installations.</a:t>
          </a:r>
        </a:p>
      </dgm:t>
    </dgm:pt>
    <dgm:pt modelId="{19ED94FC-84CC-42B6-AEF7-E0A79F11E995}" type="parTrans" cxnId="{0963A828-4A3A-4FEE-9D6B-81BA69E47CC0}">
      <dgm:prSet/>
      <dgm:spPr/>
      <dgm:t>
        <a:bodyPr/>
        <a:lstStyle/>
        <a:p>
          <a:endParaRPr lang="en-US"/>
        </a:p>
      </dgm:t>
    </dgm:pt>
    <dgm:pt modelId="{2234F90D-D018-4C06-8741-BD2AB1198D72}" type="sibTrans" cxnId="{0963A828-4A3A-4FEE-9D6B-81BA69E47CC0}">
      <dgm:prSet/>
      <dgm:spPr/>
      <dgm:t>
        <a:bodyPr/>
        <a:lstStyle/>
        <a:p>
          <a:endParaRPr lang="en-US"/>
        </a:p>
      </dgm:t>
    </dgm:pt>
    <dgm:pt modelId="{2987359D-2A88-41F0-80E6-381C8FAD01F9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Renewable Energy Feasibility Studies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</dgm:t>
    </dgm:pt>
    <dgm:pt modelId="{AE898A54-4DB7-4D76-B5B6-B9E0AC950DC0}" type="parTrans" cxnId="{47893EFE-D240-446C-A1BC-6654CFBC0436}">
      <dgm:prSet/>
      <dgm:spPr/>
      <dgm:t>
        <a:bodyPr/>
        <a:lstStyle/>
        <a:p>
          <a:endParaRPr lang="en-US"/>
        </a:p>
      </dgm:t>
    </dgm:pt>
    <dgm:pt modelId="{60FB8E1D-4DE7-4A5F-AFCF-C776C3BBB6D6}" type="sibTrans" cxnId="{47893EFE-D240-446C-A1BC-6654CFBC0436}">
      <dgm:prSet/>
      <dgm:spPr/>
      <dgm:t>
        <a:bodyPr/>
        <a:lstStyle/>
        <a:p>
          <a:endParaRPr lang="en-US"/>
        </a:p>
      </dgm:t>
    </dgm:pt>
    <dgm:pt modelId="{0D24B717-B17F-49A4-96DA-0D7BD2D3903E}" type="pres">
      <dgm:prSet presAssocID="{8094BB3B-1C95-4E62-8188-AB308973BC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23AEFB-8793-44D8-8A44-D1CDB396A627}" type="pres">
      <dgm:prSet presAssocID="{2CA97CC2-86FC-49AF-A960-FD57A9D92505}" presName="linNode" presStyleCnt="0"/>
      <dgm:spPr/>
    </dgm:pt>
    <dgm:pt modelId="{9D0F6539-1CEE-4D30-8F46-2F6C8E26CA09}" type="pres">
      <dgm:prSet presAssocID="{2CA97CC2-86FC-49AF-A960-FD57A9D92505}" presName="parentText" presStyleLbl="node1" presStyleIdx="0" presStyleCnt="2" custScaleX="114439" custLinFactNeighborX="-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A2AEB-9FE1-4038-AE15-48DE57B16584}" type="pres">
      <dgm:prSet presAssocID="{2CA97CC2-86FC-49AF-A960-FD57A9D92505}" presName="descendantText" presStyleLbl="alignAccFollowNode1" presStyleIdx="0" presStyleCnt="2" custScaleY="140376" custLinFactNeighborX="2950" custLinFactNeighborY="2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BA981-3685-4EFF-BBD5-411C2C3E055F}" type="pres">
      <dgm:prSet presAssocID="{90E0044B-6041-4689-B4FB-4135538DFF88}" presName="sp" presStyleCnt="0"/>
      <dgm:spPr/>
    </dgm:pt>
    <dgm:pt modelId="{C3099FFC-B014-4F38-8773-8A4AEC338403}" type="pres">
      <dgm:prSet presAssocID="{714E0E6E-51F0-4AB9-80C6-55BB2E2F3D66}" presName="linNode" presStyleCnt="0"/>
      <dgm:spPr/>
    </dgm:pt>
    <dgm:pt modelId="{2DA47EF8-0E0E-44FC-B68C-EFF5ECC0B1C3}" type="pres">
      <dgm:prSet presAssocID="{714E0E6E-51F0-4AB9-80C6-55BB2E2F3D66}" presName="parentText" presStyleLbl="node1" presStyleIdx="1" presStyleCnt="2" custScaleX="1131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24D8E-E254-4437-944D-FC5E90274B8A}" type="pres">
      <dgm:prSet presAssocID="{714E0E6E-51F0-4AB9-80C6-55BB2E2F3D6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371C91-A380-4020-9100-656217720C96}" type="presOf" srcId="{2987359D-2A88-41F0-80E6-381C8FAD01F9}" destId="{B0324D8E-E254-4437-944D-FC5E90274B8A}" srcOrd="0" destOrd="2" presId="urn:microsoft.com/office/officeart/2005/8/layout/vList5"/>
    <dgm:cxn modelId="{C9738414-BBE0-4797-BAA4-9C3867CD29DD}" srcId="{714E0E6E-51F0-4AB9-80C6-55BB2E2F3D66}" destId="{8F5E8872-17F8-4C6E-B065-136A9E7B46DB}" srcOrd="0" destOrd="0" parTransId="{7F402069-CCE3-4913-A85B-D628BA8C80B7}" sibTransId="{27B4E58E-CF2F-4FE6-8401-4B11A710FE86}"/>
    <dgm:cxn modelId="{47893EFE-D240-446C-A1BC-6654CFBC0436}" srcId="{714E0E6E-51F0-4AB9-80C6-55BB2E2F3D66}" destId="{2987359D-2A88-41F0-80E6-381C8FAD01F9}" srcOrd="2" destOrd="0" parTransId="{AE898A54-4DB7-4D76-B5B6-B9E0AC950DC0}" sibTransId="{60FB8E1D-4DE7-4A5F-AFCF-C776C3BBB6D6}"/>
    <dgm:cxn modelId="{4B971F3F-EB22-47FA-8A5F-A59590A11D5E}" type="presOf" srcId="{A5483321-4489-4F4D-BF0C-94E32F0D5A3E}" destId="{4A2A2AEB-9FE1-4038-AE15-48DE57B16584}" srcOrd="0" destOrd="1" presId="urn:microsoft.com/office/officeart/2005/8/layout/vList5"/>
    <dgm:cxn modelId="{0EA91958-2FE5-4B86-8DB9-B68D2B00391A}" type="presOf" srcId="{2CA97CC2-86FC-49AF-A960-FD57A9D92505}" destId="{9D0F6539-1CEE-4D30-8F46-2F6C8E26CA09}" srcOrd="0" destOrd="0" presId="urn:microsoft.com/office/officeart/2005/8/layout/vList5"/>
    <dgm:cxn modelId="{3ED4B87B-E7D4-4E46-A6B3-C773C5A99024}" srcId="{2CA97CC2-86FC-49AF-A960-FD57A9D92505}" destId="{A5483321-4489-4F4D-BF0C-94E32F0D5A3E}" srcOrd="1" destOrd="0" parTransId="{CF2DFA12-FFC1-47D6-A4E5-6FEA32F953E0}" sibTransId="{55853C2F-A6DD-46EC-BD66-9B62FF77EC16}"/>
    <dgm:cxn modelId="{A795F85E-B0BD-4053-96E0-9560200602DC}" type="presOf" srcId="{E55618E3-0927-41AE-8B03-54066EDB56E3}" destId="{B0324D8E-E254-4437-944D-FC5E90274B8A}" srcOrd="0" destOrd="1" presId="urn:microsoft.com/office/officeart/2005/8/layout/vList5"/>
    <dgm:cxn modelId="{406C2A5B-8872-4130-9FDC-38D97A3DB7F0}" srcId="{8094BB3B-1C95-4E62-8188-AB308973BC55}" destId="{714E0E6E-51F0-4AB9-80C6-55BB2E2F3D66}" srcOrd="1" destOrd="0" parTransId="{7F0380F7-509D-490B-8245-FBDC901E671D}" sibTransId="{961C18DF-8F2A-4812-8CF3-7C7095EFDA71}"/>
    <dgm:cxn modelId="{CFD9C5F0-8CF1-40EA-A8D0-7087742B7F79}" type="presOf" srcId="{8094BB3B-1C95-4E62-8188-AB308973BC55}" destId="{0D24B717-B17F-49A4-96DA-0D7BD2D3903E}" srcOrd="0" destOrd="0" presId="urn:microsoft.com/office/officeart/2005/8/layout/vList5"/>
    <dgm:cxn modelId="{6DB4AB98-4F43-4BA8-8A87-F3A9A737382A}" srcId="{2CA97CC2-86FC-49AF-A960-FD57A9D92505}" destId="{0045BCE2-755A-4992-972A-AA52A885FA73}" srcOrd="0" destOrd="0" parTransId="{6EFCBA2A-2B1C-4C6C-9904-95D19269D4DB}" sibTransId="{BD68FACB-4619-4DAE-B15A-FBAD89357FBB}"/>
    <dgm:cxn modelId="{C919C524-CF12-445D-9AA6-0E6FC65EB9DB}" srcId="{8094BB3B-1C95-4E62-8188-AB308973BC55}" destId="{2CA97CC2-86FC-49AF-A960-FD57A9D92505}" srcOrd="0" destOrd="0" parTransId="{13E6B785-9CD2-4409-8532-9130C4A44072}" sibTransId="{90E0044B-6041-4689-B4FB-4135538DFF88}"/>
    <dgm:cxn modelId="{0963A828-4A3A-4FEE-9D6B-81BA69E47CC0}" srcId="{714E0E6E-51F0-4AB9-80C6-55BB2E2F3D66}" destId="{E55618E3-0927-41AE-8B03-54066EDB56E3}" srcOrd="1" destOrd="0" parTransId="{19ED94FC-84CC-42B6-AEF7-E0A79F11E995}" sibTransId="{2234F90D-D018-4C06-8741-BD2AB1198D72}"/>
    <dgm:cxn modelId="{6CF9687E-6263-4961-B360-1814C9FDBCCE}" type="presOf" srcId="{8F5E8872-17F8-4C6E-B065-136A9E7B46DB}" destId="{B0324D8E-E254-4437-944D-FC5E90274B8A}" srcOrd="0" destOrd="0" presId="urn:microsoft.com/office/officeart/2005/8/layout/vList5"/>
    <dgm:cxn modelId="{7281316D-2AE0-40EC-8484-692462B31899}" type="presOf" srcId="{0045BCE2-755A-4992-972A-AA52A885FA73}" destId="{4A2A2AEB-9FE1-4038-AE15-48DE57B16584}" srcOrd="0" destOrd="0" presId="urn:microsoft.com/office/officeart/2005/8/layout/vList5"/>
    <dgm:cxn modelId="{89370D1B-088D-42E4-8E07-47EDCE80C941}" type="presOf" srcId="{714E0E6E-51F0-4AB9-80C6-55BB2E2F3D66}" destId="{2DA47EF8-0E0E-44FC-B68C-EFF5ECC0B1C3}" srcOrd="0" destOrd="0" presId="urn:microsoft.com/office/officeart/2005/8/layout/vList5"/>
    <dgm:cxn modelId="{27D26FA8-C088-47CB-97ED-3CD7AA2AC151}" type="presParOf" srcId="{0D24B717-B17F-49A4-96DA-0D7BD2D3903E}" destId="{6C23AEFB-8793-44D8-8A44-D1CDB396A627}" srcOrd="0" destOrd="0" presId="urn:microsoft.com/office/officeart/2005/8/layout/vList5"/>
    <dgm:cxn modelId="{7DD00FDA-1E87-45AC-944C-526D231E5304}" type="presParOf" srcId="{6C23AEFB-8793-44D8-8A44-D1CDB396A627}" destId="{9D0F6539-1CEE-4D30-8F46-2F6C8E26CA09}" srcOrd="0" destOrd="0" presId="urn:microsoft.com/office/officeart/2005/8/layout/vList5"/>
    <dgm:cxn modelId="{7509B2B8-ECCA-4C70-936E-99E54B4368B9}" type="presParOf" srcId="{6C23AEFB-8793-44D8-8A44-D1CDB396A627}" destId="{4A2A2AEB-9FE1-4038-AE15-48DE57B16584}" srcOrd="1" destOrd="0" presId="urn:microsoft.com/office/officeart/2005/8/layout/vList5"/>
    <dgm:cxn modelId="{7B6E0131-16C8-470C-8E6F-DC1116FB0673}" type="presParOf" srcId="{0D24B717-B17F-49A4-96DA-0D7BD2D3903E}" destId="{EE3BA981-3685-4EFF-BBD5-411C2C3E055F}" srcOrd="1" destOrd="0" presId="urn:microsoft.com/office/officeart/2005/8/layout/vList5"/>
    <dgm:cxn modelId="{B08CA610-DA3B-4F9F-BED3-E34A978FA1CF}" type="presParOf" srcId="{0D24B717-B17F-49A4-96DA-0D7BD2D3903E}" destId="{C3099FFC-B014-4F38-8773-8A4AEC338403}" srcOrd="2" destOrd="0" presId="urn:microsoft.com/office/officeart/2005/8/layout/vList5"/>
    <dgm:cxn modelId="{0AC199BD-F242-422B-AA6C-4AE16A0BE5C7}" type="presParOf" srcId="{C3099FFC-B014-4F38-8773-8A4AEC338403}" destId="{2DA47EF8-0E0E-44FC-B68C-EFF5ECC0B1C3}" srcOrd="0" destOrd="0" presId="urn:microsoft.com/office/officeart/2005/8/layout/vList5"/>
    <dgm:cxn modelId="{C8042641-ACB4-4B53-AC03-2202DBFF9806}" type="presParOf" srcId="{C3099FFC-B014-4F38-8773-8A4AEC338403}" destId="{B0324D8E-E254-4437-944D-FC5E90274B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4CCDE-FBF0-4FCE-9810-801FCC03702F}" type="doc">
      <dgm:prSet loTypeId="urn:microsoft.com/office/officeart/2005/8/layout/hierarchy1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B7CA3B-D3B3-42B9-9A5A-98EB533539A9}">
      <dgm:prSet phldrT="[Text]"/>
      <dgm:spPr/>
      <dgm:t>
        <a:bodyPr/>
        <a:lstStyle/>
        <a:p>
          <a:r>
            <a:rPr lang="en-US" dirty="0" smtClean="0"/>
            <a:t>Managing Director</a:t>
          </a:r>
          <a:endParaRPr lang="en-US" dirty="0"/>
        </a:p>
      </dgm:t>
    </dgm:pt>
    <dgm:pt modelId="{7A5D04D7-6AA1-4091-A0D5-680ABE5258B7}" type="parTrans" cxnId="{6FCDF646-26C6-4339-872B-042A4C8648F0}">
      <dgm:prSet/>
      <dgm:spPr/>
      <dgm:t>
        <a:bodyPr/>
        <a:lstStyle/>
        <a:p>
          <a:endParaRPr lang="en-US"/>
        </a:p>
      </dgm:t>
    </dgm:pt>
    <dgm:pt modelId="{A3BA1542-0EFF-4250-81C4-FB650ADA5F2E}" type="sibTrans" cxnId="{6FCDF646-26C6-4339-872B-042A4C8648F0}">
      <dgm:prSet/>
      <dgm:spPr/>
      <dgm:t>
        <a:bodyPr/>
        <a:lstStyle/>
        <a:p>
          <a:endParaRPr lang="en-US"/>
        </a:p>
      </dgm:t>
    </dgm:pt>
    <dgm:pt modelId="{97D2056B-80E8-4DBC-B4FE-6329920A807D}">
      <dgm:prSet phldrT="[Text]"/>
      <dgm:spPr/>
      <dgm:t>
        <a:bodyPr/>
        <a:lstStyle/>
        <a:p>
          <a:r>
            <a:rPr lang="en-US" dirty="0" smtClean="0"/>
            <a:t>Technical Lead</a:t>
          </a:r>
          <a:endParaRPr lang="en-US" dirty="0"/>
        </a:p>
      </dgm:t>
    </dgm:pt>
    <dgm:pt modelId="{1E3FE2F8-8DF5-4605-B3C2-2006846ED176}" type="parTrans" cxnId="{E4B95179-CBA5-4815-972E-74D08BA0A379}">
      <dgm:prSet/>
      <dgm:spPr/>
      <dgm:t>
        <a:bodyPr/>
        <a:lstStyle/>
        <a:p>
          <a:endParaRPr lang="en-US"/>
        </a:p>
      </dgm:t>
    </dgm:pt>
    <dgm:pt modelId="{E8A79E7A-2687-4CA9-8AB8-0459FB9E78F2}" type="sibTrans" cxnId="{E4B95179-CBA5-4815-972E-74D08BA0A379}">
      <dgm:prSet/>
      <dgm:spPr/>
      <dgm:t>
        <a:bodyPr/>
        <a:lstStyle/>
        <a:p>
          <a:endParaRPr lang="en-US"/>
        </a:p>
      </dgm:t>
    </dgm:pt>
    <dgm:pt modelId="{8641BA92-743B-4441-AC62-0E737F793E41}">
      <dgm:prSet phldrT="[Text]"/>
      <dgm:spPr/>
      <dgm:t>
        <a:bodyPr/>
        <a:lstStyle/>
        <a:p>
          <a:r>
            <a:rPr lang="en-US" dirty="0" smtClean="0"/>
            <a:t>Head of Energy Audits and Energy Efficiency</a:t>
          </a:r>
          <a:endParaRPr lang="en-US" dirty="0"/>
        </a:p>
      </dgm:t>
    </dgm:pt>
    <dgm:pt modelId="{A50653F4-2F59-4F01-AFF0-166FB1B8C5EA}" type="parTrans" cxnId="{56BD7789-367F-4DCE-9143-7C7787BCADFF}">
      <dgm:prSet/>
      <dgm:spPr/>
      <dgm:t>
        <a:bodyPr/>
        <a:lstStyle/>
        <a:p>
          <a:endParaRPr lang="en-US"/>
        </a:p>
      </dgm:t>
    </dgm:pt>
    <dgm:pt modelId="{0B93DD37-8490-4171-93B4-B7717F95DF80}" type="sibTrans" cxnId="{56BD7789-367F-4DCE-9143-7C7787BCADFF}">
      <dgm:prSet/>
      <dgm:spPr/>
      <dgm:t>
        <a:bodyPr/>
        <a:lstStyle/>
        <a:p>
          <a:endParaRPr lang="en-US"/>
        </a:p>
      </dgm:t>
    </dgm:pt>
    <dgm:pt modelId="{111903A4-5940-47CA-99C8-4B7CCA2FD6E9}">
      <dgm:prSet phldrT="[Text]"/>
      <dgm:spPr/>
      <dgm:t>
        <a:bodyPr/>
        <a:lstStyle/>
        <a:p>
          <a:r>
            <a:rPr lang="en-US" dirty="0" smtClean="0"/>
            <a:t>Head of Solar Projects</a:t>
          </a:r>
          <a:endParaRPr lang="en-US" dirty="0"/>
        </a:p>
      </dgm:t>
    </dgm:pt>
    <dgm:pt modelId="{9AF99DB9-1046-42F6-9644-97A7A58FD0BE}" type="parTrans" cxnId="{E4261546-F775-4A77-9746-1F5EAEA7D857}">
      <dgm:prSet/>
      <dgm:spPr/>
      <dgm:t>
        <a:bodyPr/>
        <a:lstStyle/>
        <a:p>
          <a:endParaRPr lang="en-US"/>
        </a:p>
      </dgm:t>
    </dgm:pt>
    <dgm:pt modelId="{E989B7AF-2EB4-40A7-BA29-A8B9B51411DA}" type="sibTrans" cxnId="{E4261546-F775-4A77-9746-1F5EAEA7D857}">
      <dgm:prSet/>
      <dgm:spPr/>
      <dgm:t>
        <a:bodyPr/>
        <a:lstStyle/>
        <a:p>
          <a:endParaRPr lang="en-US"/>
        </a:p>
      </dgm:t>
    </dgm:pt>
    <dgm:pt modelId="{A14CEB0C-0069-49CC-B9F6-BDDF503444BF}">
      <dgm:prSet phldrT="[Text]"/>
      <dgm:spPr/>
      <dgm:t>
        <a:bodyPr/>
        <a:lstStyle/>
        <a:p>
          <a:r>
            <a:rPr lang="en-US" dirty="0" smtClean="0"/>
            <a:t>Admin and Finance</a:t>
          </a:r>
          <a:endParaRPr lang="en-US" dirty="0"/>
        </a:p>
      </dgm:t>
    </dgm:pt>
    <dgm:pt modelId="{97EB2178-7D9A-4A9D-9C37-1BEAFDAB55F2}" type="parTrans" cxnId="{4D724010-A1C6-4544-B9B2-9947E574990D}">
      <dgm:prSet/>
      <dgm:spPr/>
      <dgm:t>
        <a:bodyPr/>
        <a:lstStyle/>
        <a:p>
          <a:endParaRPr lang="en-US"/>
        </a:p>
      </dgm:t>
    </dgm:pt>
    <dgm:pt modelId="{673ADF1D-311A-4EFF-BD22-1B1B87442608}" type="sibTrans" cxnId="{4D724010-A1C6-4544-B9B2-9947E574990D}">
      <dgm:prSet/>
      <dgm:spPr/>
      <dgm:t>
        <a:bodyPr/>
        <a:lstStyle/>
        <a:p>
          <a:endParaRPr lang="en-US"/>
        </a:p>
      </dgm:t>
    </dgm:pt>
    <dgm:pt modelId="{C48655DD-B428-4119-947F-EDD6D60890B9}">
      <dgm:prSet phldrT="[Text]"/>
      <dgm:spPr/>
      <dgm:t>
        <a:bodyPr/>
        <a:lstStyle/>
        <a:p>
          <a:r>
            <a:rPr lang="en-US" dirty="0" smtClean="0"/>
            <a:t>Accountant</a:t>
          </a:r>
          <a:endParaRPr lang="en-US" dirty="0"/>
        </a:p>
      </dgm:t>
    </dgm:pt>
    <dgm:pt modelId="{B3786E94-EDA5-444C-89CC-A4AE6AD75D0C}" type="parTrans" cxnId="{272E4672-FEAF-4FAB-90D3-36BB7F1F525E}">
      <dgm:prSet/>
      <dgm:spPr/>
      <dgm:t>
        <a:bodyPr/>
        <a:lstStyle/>
        <a:p>
          <a:endParaRPr lang="en-US"/>
        </a:p>
      </dgm:t>
    </dgm:pt>
    <dgm:pt modelId="{3DDD4EED-9D39-4875-AA1C-8B0ABF422ABD}" type="sibTrans" cxnId="{272E4672-FEAF-4FAB-90D3-36BB7F1F525E}">
      <dgm:prSet/>
      <dgm:spPr/>
      <dgm:t>
        <a:bodyPr/>
        <a:lstStyle/>
        <a:p>
          <a:endParaRPr lang="en-US"/>
        </a:p>
      </dgm:t>
    </dgm:pt>
    <dgm:pt modelId="{900B4AC8-DE01-487C-866C-E6D4FD1D7CF2}">
      <dgm:prSet/>
      <dgm:spPr/>
      <dgm:t>
        <a:bodyPr/>
        <a:lstStyle/>
        <a:p>
          <a:r>
            <a:rPr lang="en-US" dirty="0" smtClean="0"/>
            <a:t>Head of Electrical Projects</a:t>
          </a:r>
          <a:endParaRPr lang="en-US" dirty="0"/>
        </a:p>
      </dgm:t>
    </dgm:pt>
    <dgm:pt modelId="{A5E372E6-E09D-4F9E-A400-B1A45A2D876D}" type="parTrans" cxnId="{DC9492C7-8CC4-4885-99E5-895B02FDBAE1}">
      <dgm:prSet/>
      <dgm:spPr/>
      <dgm:t>
        <a:bodyPr/>
        <a:lstStyle/>
        <a:p>
          <a:endParaRPr lang="en-US"/>
        </a:p>
      </dgm:t>
    </dgm:pt>
    <dgm:pt modelId="{16D8E9D8-325E-46FC-9A02-43B6C7C7B37D}" type="sibTrans" cxnId="{DC9492C7-8CC4-4885-99E5-895B02FDBAE1}">
      <dgm:prSet/>
      <dgm:spPr/>
      <dgm:t>
        <a:bodyPr/>
        <a:lstStyle/>
        <a:p>
          <a:endParaRPr lang="en-US"/>
        </a:p>
      </dgm:t>
    </dgm:pt>
    <dgm:pt modelId="{50DD5678-4730-4F8C-9527-6112ED4AB1B3}">
      <dgm:prSet/>
      <dgm:spPr/>
      <dgm:t>
        <a:bodyPr/>
        <a:lstStyle/>
        <a:p>
          <a:r>
            <a:rPr lang="en-US" dirty="0" smtClean="0"/>
            <a:t>Energy Audit Engineers (M&amp;E)</a:t>
          </a:r>
          <a:endParaRPr lang="en-US" dirty="0"/>
        </a:p>
      </dgm:t>
    </dgm:pt>
    <dgm:pt modelId="{C398D104-AB4B-4A4A-8CD0-FFBF3D17E96C}" type="parTrans" cxnId="{19EA99D2-292D-4819-95CF-5138B5E9E5A3}">
      <dgm:prSet/>
      <dgm:spPr/>
      <dgm:t>
        <a:bodyPr/>
        <a:lstStyle/>
        <a:p>
          <a:endParaRPr lang="en-US"/>
        </a:p>
      </dgm:t>
    </dgm:pt>
    <dgm:pt modelId="{9879A2AA-8BF9-4447-B852-24EEE6A70921}" type="sibTrans" cxnId="{19EA99D2-292D-4819-95CF-5138B5E9E5A3}">
      <dgm:prSet/>
      <dgm:spPr/>
      <dgm:t>
        <a:bodyPr/>
        <a:lstStyle/>
        <a:p>
          <a:endParaRPr lang="en-US"/>
        </a:p>
      </dgm:t>
    </dgm:pt>
    <dgm:pt modelId="{157D96FC-64F3-4BE0-B42D-10B7D51E3331}">
      <dgm:prSet/>
      <dgm:spPr/>
      <dgm:t>
        <a:bodyPr/>
        <a:lstStyle/>
        <a:p>
          <a:r>
            <a:rPr lang="en-US" dirty="0" smtClean="0"/>
            <a:t>Solar Technicians</a:t>
          </a:r>
          <a:endParaRPr lang="en-US" dirty="0"/>
        </a:p>
      </dgm:t>
    </dgm:pt>
    <dgm:pt modelId="{60EEC2B2-F4E3-4E3A-A219-34649C394359}" type="parTrans" cxnId="{49027741-E044-4F24-9750-37D0BB87A33C}">
      <dgm:prSet/>
      <dgm:spPr/>
      <dgm:t>
        <a:bodyPr/>
        <a:lstStyle/>
        <a:p>
          <a:endParaRPr lang="en-US"/>
        </a:p>
      </dgm:t>
    </dgm:pt>
    <dgm:pt modelId="{05E61517-3544-4ABC-ACC5-5BFE50243327}" type="sibTrans" cxnId="{49027741-E044-4F24-9750-37D0BB87A33C}">
      <dgm:prSet/>
      <dgm:spPr/>
      <dgm:t>
        <a:bodyPr/>
        <a:lstStyle/>
        <a:p>
          <a:endParaRPr lang="en-US"/>
        </a:p>
      </dgm:t>
    </dgm:pt>
    <dgm:pt modelId="{1D931A2C-C84C-4144-B489-EFBCAB71A929}">
      <dgm:prSet/>
      <dgm:spPr/>
      <dgm:t>
        <a:bodyPr/>
        <a:lstStyle/>
        <a:p>
          <a:r>
            <a:rPr lang="en-US" dirty="0" smtClean="0"/>
            <a:t>Electrical Technicians</a:t>
          </a:r>
          <a:endParaRPr lang="en-US" dirty="0"/>
        </a:p>
      </dgm:t>
    </dgm:pt>
    <dgm:pt modelId="{9DB7ADBE-25BC-496B-A7BD-4465EFBD2C3B}" type="parTrans" cxnId="{48943EBB-06C6-4F3A-AE24-F55F32BC61FA}">
      <dgm:prSet/>
      <dgm:spPr/>
      <dgm:t>
        <a:bodyPr/>
        <a:lstStyle/>
        <a:p>
          <a:endParaRPr lang="en-US"/>
        </a:p>
      </dgm:t>
    </dgm:pt>
    <dgm:pt modelId="{7592D229-ED28-4EEB-B8BB-965FFD409C58}" type="sibTrans" cxnId="{48943EBB-06C6-4F3A-AE24-F55F32BC61FA}">
      <dgm:prSet/>
      <dgm:spPr/>
      <dgm:t>
        <a:bodyPr/>
        <a:lstStyle/>
        <a:p>
          <a:endParaRPr lang="en-US"/>
        </a:p>
      </dgm:t>
    </dgm:pt>
    <dgm:pt modelId="{0F7D885C-E067-4006-9664-06B42C4B437A}" type="pres">
      <dgm:prSet presAssocID="{E384CCDE-FBF0-4FCE-9810-801FCC0370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45BD4F-3871-4E0D-88C4-BBEA1E0DA1FF}" type="pres">
      <dgm:prSet presAssocID="{37B7CA3B-D3B3-42B9-9A5A-98EB533539A9}" presName="hierRoot1" presStyleCnt="0"/>
      <dgm:spPr/>
    </dgm:pt>
    <dgm:pt modelId="{49EA8E1E-C929-4215-A9F1-F7D16EF1B312}" type="pres">
      <dgm:prSet presAssocID="{37B7CA3B-D3B3-42B9-9A5A-98EB533539A9}" presName="composite" presStyleCnt="0"/>
      <dgm:spPr/>
    </dgm:pt>
    <dgm:pt modelId="{4B6E3446-F8E3-4A07-A8BB-9214BC1AC9ED}" type="pres">
      <dgm:prSet presAssocID="{37B7CA3B-D3B3-42B9-9A5A-98EB533539A9}" presName="background" presStyleLbl="node0" presStyleIdx="0" presStyleCnt="1"/>
      <dgm:spPr/>
    </dgm:pt>
    <dgm:pt modelId="{A8F91CB3-11F4-4B98-9BE1-F4B169F38AEE}" type="pres">
      <dgm:prSet presAssocID="{37B7CA3B-D3B3-42B9-9A5A-98EB533539A9}" presName="text" presStyleLbl="fgAcc0" presStyleIdx="0" presStyleCnt="1">
        <dgm:presLayoutVars>
          <dgm:chPref val="3"/>
        </dgm:presLayoutVars>
      </dgm:prSet>
      <dgm:spPr/>
    </dgm:pt>
    <dgm:pt modelId="{5C96540F-0428-4A1C-B571-AFD4B659647D}" type="pres">
      <dgm:prSet presAssocID="{37B7CA3B-D3B3-42B9-9A5A-98EB533539A9}" presName="hierChild2" presStyleCnt="0"/>
      <dgm:spPr/>
    </dgm:pt>
    <dgm:pt modelId="{9E1CB29A-42FB-4BAE-83FA-5339E5CD92CA}" type="pres">
      <dgm:prSet presAssocID="{1E3FE2F8-8DF5-4605-B3C2-2006846ED176}" presName="Name10" presStyleLbl="parChTrans1D2" presStyleIdx="0" presStyleCnt="2"/>
      <dgm:spPr/>
    </dgm:pt>
    <dgm:pt modelId="{185629D3-1964-4BAA-9909-7CA7C419F1DF}" type="pres">
      <dgm:prSet presAssocID="{97D2056B-80E8-4DBC-B4FE-6329920A807D}" presName="hierRoot2" presStyleCnt="0"/>
      <dgm:spPr/>
    </dgm:pt>
    <dgm:pt modelId="{A9B2E1C2-466F-4F05-BC34-42A57785A899}" type="pres">
      <dgm:prSet presAssocID="{97D2056B-80E8-4DBC-B4FE-6329920A807D}" presName="composite2" presStyleCnt="0"/>
      <dgm:spPr/>
    </dgm:pt>
    <dgm:pt modelId="{E71C2B89-7798-438E-AF7E-3041E339E3B7}" type="pres">
      <dgm:prSet presAssocID="{97D2056B-80E8-4DBC-B4FE-6329920A807D}" presName="background2" presStyleLbl="node2" presStyleIdx="0" presStyleCnt="2"/>
      <dgm:spPr/>
    </dgm:pt>
    <dgm:pt modelId="{4CC3B701-88B0-417A-B033-9A0917047253}" type="pres">
      <dgm:prSet presAssocID="{97D2056B-80E8-4DBC-B4FE-6329920A807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2225AF-7B30-488B-A1C0-F9B6491BB095}" type="pres">
      <dgm:prSet presAssocID="{97D2056B-80E8-4DBC-B4FE-6329920A807D}" presName="hierChild3" presStyleCnt="0"/>
      <dgm:spPr/>
    </dgm:pt>
    <dgm:pt modelId="{9680D61C-7C84-4381-B5BF-8B7C8B33F2EB}" type="pres">
      <dgm:prSet presAssocID="{A50653F4-2F59-4F01-AFF0-166FB1B8C5EA}" presName="Name17" presStyleLbl="parChTrans1D3" presStyleIdx="0" presStyleCnt="4"/>
      <dgm:spPr/>
    </dgm:pt>
    <dgm:pt modelId="{01102E5E-0572-4B22-8FE5-D5159039AF30}" type="pres">
      <dgm:prSet presAssocID="{8641BA92-743B-4441-AC62-0E737F793E41}" presName="hierRoot3" presStyleCnt="0"/>
      <dgm:spPr/>
    </dgm:pt>
    <dgm:pt modelId="{422139C0-3E82-42FF-83B8-59EAD26ACDB0}" type="pres">
      <dgm:prSet presAssocID="{8641BA92-743B-4441-AC62-0E737F793E41}" presName="composite3" presStyleCnt="0"/>
      <dgm:spPr/>
    </dgm:pt>
    <dgm:pt modelId="{E7A674C5-39BE-4692-90FD-4E73AF9AAC9E}" type="pres">
      <dgm:prSet presAssocID="{8641BA92-743B-4441-AC62-0E737F793E41}" presName="background3" presStyleLbl="node3" presStyleIdx="0" presStyleCnt="4"/>
      <dgm:spPr/>
    </dgm:pt>
    <dgm:pt modelId="{D81F15DF-2E82-4C53-AE30-DDE41F50CD2D}" type="pres">
      <dgm:prSet presAssocID="{8641BA92-743B-4441-AC62-0E737F793E41}" presName="text3" presStyleLbl="fgAcc3" presStyleIdx="0" presStyleCnt="4">
        <dgm:presLayoutVars>
          <dgm:chPref val="3"/>
        </dgm:presLayoutVars>
      </dgm:prSet>
      <dgm:spPr/>
    </dgm:pt>
    <dgm:pt modelId="{D63A4284-5AA5-4A57-B6BF-789D4CB31AAE}" type="pres">
      <dgm:prSet presAssocID="{8641BA92-743B-4441-AC62-0E737F793E41}" presName="hierChild4" presStyleCnt="0"/>
      <dgm:spPr/>
    </dgm:pt>
    <dgm:pt modelId="{59234C10-7113-4CC5-B178-BCDEF78B7092}" type="pres">
      <dgm:prSet presAssocID="{C398D104-AB4B-4A4A-8CD0-FFBF3D17E96C}" presName="Name23" presStyleLbl="parChTrans1D4" presStyleIdx="0" presStyleCnt="3"/>
      <dgm:spPr/>
    </dgm:pt>
    <dgm:pt modelId="{361FF149-EF9F-4E6D-B64B-531D47708703}" type="pres">
      <dgm:prSet presAssocID="{50DD5678-4730-4F8C-9527-6112ED4AB1B3}" presName="hierRoot4" presStyleCnt="0"/>
      <dgm:spPr/>
    </dgm:pt>
    <dgm:pt modelId="{DF265249-4F20-44CA-B76F-97B4055FC33C}" type="pres">
      <dgm:prSet presAssocID="{50DD5678-4730-4F8C-9527-6112ED4AB1B3}" presName="composite4" presStyleCnt="0"/>
      <dgm:spPr/>
    </dgm:pt>
    <dgm:pt modelId="{1E8C5BCC-7B42-48E7-ADB9-8A3B37955AEF}" type="pres">
      <dgm:prSet presAssocID="{50DD5678-4730-4F8C-9527-6112ED4AB1B3}" presName="background4" presStyleLbl="node4" presStyleIdx="0" presStyleCnt="3"/>
      <dgm:spPr/>
    </dgm:pt>
    <dgm:pt modelId="{CAD10ED7-E7D2-42AD-A4E2-B595DA927E3B}" type="pres">
      <dgm:prSet presAssocID="{50DD5678-4730-4F8C-9527-6112ED4AB1B3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3F57BD-87B1-47EA-BC40-F0533AD599E3}" type="pres">
      <dgm:prSet presAssocID="{50DD5678-4730-4F8C-9527-6112ED4AB1B3}" presName="hierChild5" presStyleCnt="0"/>
      <dgm:spPr/>
    </dgm:pt>
    <dgm:pt modelId="{34C651E6-C5D2-4511-BF22-41B9A8A519AA}" type="pres">
      <dgm:prSet presAssocID="{9AF99DB9-1046-42F6-9644-97A7A58FD0BE}" presName="Name17" presStyleLbl="parChTrans1D3" presStyleIdx="1" presStyleCnt="4"/>
      <dgm:spPr/>
    </dgm:pt>
    <dgm:pt modelId="{9CCE0187-42BD-4161-A6E8-3FBDAA30C32E}" type="pres">
      <dgm:prSet presAssocID="{111903A4-5940-47CA-99C8-4B7CCA2FD6E9}" presName="hierRoot3" presStyleCnt="0"/>
      <dgm:spPr/>
    </dgm:pt>
    <dgm:pt modelId="{7F75BAC0-2FBC-4F4D-905E-85949B761CCC}" type="pres">
      <dgm:prSet presAssocID="{111903A4-5940-47CA-99C8-4B7CCA2FD6E9}" presName="composite3" presStyleCnt="0"/>
      <dgm:spPr/>
    </dgm:pt>
    <dgm:pt modelId="{549F64D3-1B22-4B45-BA7C-A160488D61B2}" type="pres">
      <dgm:prSet presAssocID="{111903A4-5940-47CA-99C8-4B7CCA2FD6E9}" presName="background3" presStyleLbl="node3" presStyleIdx="1" presStyleCnt="4"/>
      <dgm:spPr/>
    </dgm:pt>
    <dgm:pt modelId="{67E9808F-2FEA-4931-972E-9EB4140961CA}" type="pres">
      <dgm:prSet presAssocID="{111903A4-5940-47CA-99C8-4B7CCA2FD6E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152B4-9B24-4EF1-AAE1-E06DEDE08703}" type="pres">
      <dgm:prSet presAssocID="{111903A4-5940-47CA-99C8-4B7CCA2FD6E9}" presName="hierChild4" presStyleCnt="0"/>
      <dgm:spPr/>
    </dgm:pt>
    <dgm:pt modelId="{C30AC93F-51F4-471B-9A73-3D439FC4C6FD}" type="pres">
      <dgm:prSet presAssocID="{60EEC2B2-F4E3-4E3A-A219-34649C394359}" presName="Name23" presStyleLbl="parChTrans1D4" presStyleIdx="1" presStyleCnt="3"/>
      <dgm:spPr/>
    </dgm:pt>
    <dgm:pt modelId="{BB02EB1E-4517-486A-85E0-B48DAB635256}" type="pres">
      <dgm:prSet presAssocID="{157D96FC-64F3-4BE0-B42D-10B7D51E3331}" presName="hierRoot4" presStyleCnt="0"/>
      <dgm:spPr/>
    </dgm:pt>
    <dgm:pt modelId="{75194F5F-27C7-4169-B098-E458CECD5BE6}" type="pres">
      <dgm:prSet presAssocID="{157D96FC-64F3-4BE0-B42D-10B7D51E3331}" presName="composite4" presStyleCnt="0"/>
      <dgm:spPr/>
    </dgm:pt>
    <dgm:pt modelId="{F578EA8B-943E-4D6E-BC5D-EE78226AD6C6}" type="pres">
      <dgm:prSet presAssocID="{157D96FC-64F3-4BE0-B42D-10B7D51E3331}" presName="background4" presStyleLbl="node4" presStyleIdx="1" presStyleCnt="3"/>
      <dgm:spPr/>
    </dgm:pt>
    <dgm:pt modelId="{5C8C36D9-F58C-48E4-90D0-09F4829D833C}" type="pres">
      <dgm:prSet presAssocID="{157D96FC-64F3-4BE0-B42D-10B7D51E3331}" presName="text4" presStyleLbl="fgAcc4" presStyleIdx="1" presStyleCnt="3">
        <dgm:presLayoutVars>
          <dgm:chPref val="3"/>
        </dgm:presLayoutVars>
      </dgm:prSet>
      <dgm:spPr/>
    </dgm:pt>
    <dgm:pt modelId="{D421E31E-AE8E-4581-9161-BAFA3274E57C}" type="pres">
      <dgm:prSet presAssocID="{157D96FC-64F3-4BE0-B42D-10B7D51E3331}" presName="hierChild5" presStyleCnt="0"/>
      <dgm:spPr/>
    </dgm:pt>
    <dgm:pt modelId="{354856CA-696C-45D3-88EC-4092BC34CA81}" type="pres">
      <dgm:prSet presAssocID="{A5E372E6-E09D-4F9E-A400-B1A45A2D876D}" presName="Name17" presStyleLbl="parChTrans1D3" presStyleIdx="2" presStyleCnt="4"/>
      <dgm:spPr/>
    </dgm:pt>
    <dgm:pt modelId="{C8018981-2F77-4201-8167-C3CB91B62CF7}" type="pres">
      <dgm:prSet presAssocID="{900B4AC8-DE01-487C-866C-E6D4FD1D7CF2}" presName="hierRoot3" presStyleCnt="0"/>
      <dgm:spPr/>
    </dgm:pt>
    <dgm:pt modelId="{163F4120-1CA0-48D8-8C01-411012980F0E}" type="pres">
      <dgm:prSet presAssocID="{900B4AC8-DE01-487C-866C-E6D4FD1D7CF2}" presName="composite3" presStyleCnt="0"/>
      <dgm:spPr/>
    </dgm:pt>
    <dgm:pt modelId="{83FE8F32-DD42-4417-8793-E2170A742EDA}" type="pres">
      <dgm:prSet presAssocID="{900B4AC8-DE01-487C-866C-E6D4FD1D7CF2}" presName="background3" presStyleLbl="node3" presStyleIdx="2" presStyleCnt="4"/>
      <dgm:spPr/>
    </dgm:pt>
    <dgm:pt modelId="{7B7582F2-9FFB-4DFF-BA33-3150033796BE}" type="pres">
      <dgm:prSet presAssocID="{900B4AC8-DE01-487C-866C-E6D4FD1D7CF2}" presName="text3" presStyleLbl="fgAcc3" presStyleIdx="2" presStyleCnt="4">
        <dgm:presLayoutVars>
          <dgm:chPref val="3"/>
        </dgm:presLayoutVars>
      </dgm:prSet>
      <dgm:spPr/>
    </dgm:pt>
    <dgm:pt modelId="{D7F4F35B-DB92-49D5-8F51-21ACD42ACC04}" type="pres">
      <dgm:prSet presAssocID="{900B4AC8-DE01-487C-866C-E6D4FD1D7CF2}" presName="hierChild4" presStyleCnt="0"/>
      <dgm:spPr/>
    </dgm:pt>
    <dgm:pt modelId="{967B3E88-4111-4379-9687-BEE2E42F8F38}" type="pres">
      <dgm:prSet presAssocID="{9DB7ADBE-25BC-496B-A7BD-4465EFBD2C3B}" presName="Name23" presStyleLbl="parChTrans1D4" presStyleIdx="2" presStyleCnt="3"/>
      <dgm:spPr/>
    </dgm:pt>
    <dgm:pt modelId="{AB2E3949-23F7-42B9-9268-8C9FE00627A1}" type="pres">
      <dgm:prSet presAssocID="{1D931A2C-C84C-4144-B489-EFBCAB71A929}" presName="hierRoot4" presStyleCnt="0"/>
      <dgm:spPr/>
    </dgm:pt>
    <dgm:pt modelId="{457F74B5-0257-4D85-A11B-C53C2B95ADD8}" type="pres">
      <dgm:prSet presAssocID="{1D931A2C-C84C-4144-B489-EFBCAB71A929}" presName="composite4" presStyleCnt="0"/>
      <dgm:spPr/>
    </dgm:pt>
    <dgm:pt modelId="{7BCFEF4A-4BFD-46FE-BD7B-B7CA1B241E9B}" type="pres">
      <dgm:prSet presAssocID="{1D931A2C-C84C-4144-B489-EFBCAB71A929}" presName="background4" presStyleLbl="node4" presStyleIdx="2" presStyleCnt="3"/>
      <dgm:spPr/>
    </dgm:pt>
    <dgm:pt modelId="{2319EF30-2529-4CCD-A6E6-40452ADB03DE}" type="pres">
      <dgm:prSet presAssocID="{1D931A2C-C84C-4144-B489-EFBCAB71A929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A06706-17E2-4402-80A7-9F264B16B4CB}" type="pres">
      <dgm:prSet presAssocID="{1D931A2C-C84C-4144-B489-EFBCAB71A929}" presName="hierChild5" presStyleCnt="0"/>
      <dgm:spPr/>
    </dgm:pt>
    <dgm:pt modelId="{B564B370-DFD0-40B0-9B43-8370218E2CC1}" type="pres">
      <dgm:prSet presAssocID="{97EB2178-7D9A-4A9D-9C37-1BEAFDAB55F2}" presName="Name10" presStyleLbl="parChTrans1D2" presStyleIdx="1" presStyleCnt="2"/>
      <dgm:spPr/>
    </dgm:pt>
    <dgm:pt modelId="{CF679FBE-54F7-4EEA-A612-1D42A74C660A}" type="pres">
      <dgm:prSet presAssocID="{A14CEB0C-0069-49CC-B9F6-BDDF503444BF}" presName="hierRoot2" presStyleCnt="0"/>
      <dgm:spPr/>
    </dgm:pt>
    <dgm:pt modelId="{67F792AA-7EAB-4AA6-BD7C-D071CE152892}" type="pres">
      <dgm:prSet presAssocID="{A14CEB0C-0069-49CC-B9F6-BDDF503444BF}" presName="composite2" presStyleCnt="0"/>
      <dgm:spPr/>
    </dgm:pt>
    <dgm:pt modelId="{D40C6B1C-D183-49B0-A2F5-B28F412B5661}" type="pres">
      <dgm:prSet presAssocID="{A14CEB0C-0069-49CC-B9F6-BDDF503444BF}" presName="background2" presStyleLbl="node2" presStyleIdx="1" presStyleCnt="2"/>
      <dgm:spPr/>
    </dgm:pt>
    <dgm:pt modelId="{9D5DE04D-10B4-4117-8A12-FB1FF1EF1EF6}" type="pres">
      <dgm:prSet presAssocID="{A14CEB0C-0069-49CC-B9F6-BDDF503444BF}" presName="text2" presStyleLbl="fgAcc2" presStyleIdx="1" presStyleCnt="2">
        <dgm:presLayoutVars>
          <dgm:chPref val="3"/>
        </dgm:presLayoutVars>
      </dgm:prSet>
      <dgm:spPr/>
    </dgm:pt>
    <dgm:pt modelId="{C8D8BD15-D3CC-4BD5-A73F-DCC191F57FD6}" type="pres">
      <dgm:prSet presAssocID="{A14CEB0C-0069-49CC-B9F6-BDDF503444BF}" presName="hierChild3" presStyleCnt="0"/>
      <dgm:spPr/>
    </dgm:pt>
    <dgm:pt modelId="{0164FF67-B03C-45C1-A4ED-7C22B97FD831}" type="pres">
      <dgm:prSet presAssocID="{B3786E94-EDA5-444C-89CC-A4AE6AD75D0C}" presName="Name17" presStyleLbl="parChTrans1D3" presStyleIdx="3" presStyleCnt="4"/>
      <dgm:spPr/>
    </dgm:pt>
    <dgm:pt modelId="{63B1CB8D-0AE0-4542-ADEC-A92A5B152FE0}" type="pres">
      <dgm:prSet presAssocID="{C48655DD-B428-4119-947F-EDD6D60890B9}" presName="hierRoot3" presStyleCnt="0"/>
      <dgm:spPr/>
    </dgm:pt>
    <dgm:pt modelId="{13805B48-8A2E-4B06-80B8-C8CFE51365CF}" type="pres">
      <dgm:prSet presAssocID="{C48655DD-B428-4119-947F-EDD6D60890B9}" presName="composite3" presStyleCnt="0"/>
      <dgm:spPr/>
    </dgm:pt>
    <dgm:pt modelId="{BF53FA83-8EF9-4F7A-B71E-02572DBA2932}" type="pres">
      <dgm:prSet presAssocID="{C48655DD-B428-4119-947F-EDD6D60890B9}" presName="background3" presStyleLbl="node3" presStyleIdx="3" presStyleCnt="4"/>
      <dgm:spPr/>
    </dgm:pt>
    <dgm:pt modelId="{F78A01A6-4488-4E82-9775-685FD7520432}" type="pres">
      <dgm:prSet presAssocID="{C48655DD-B428-4119-947F-EDD6D60890B9}" presName="text3" presStyleLbl="fgAcc3" presStyleIdx="3" presStyleCnt="4">
        <dgm:presLayoutVars>
          <dgm:chPref val="3"/>
        </dgm:presLayoutVars>
      </dgm:prSet>
      <dgm:spPr/>
    </dgm:pt>
    <dgm:pt modelId="{6073BE23-F39A-47F1-881C-C7B200B866DA}" type="pres">
      <dgm:prSet presAssocID="{C48655DD-B428-4119-947F-EDD6D60890B9}" presName="hierChild4" presStyleCnt="0"/>
      <dgm:spPr/>
    </dgm:pt>
  </dgm:ptLst>
  <dgm:cxnLst>
    <dgm:cxn modelId="{831756EB-8D46-424D-8E3E-8D8ABFB35A60}" type="presOf" srcId="{B3786E94-EDA5-444C-89CC-A4AE6AD75D0C}" destId="{0164FF67-B03C-45C1-A4ED-7C22B97FD831}" srcOrd="0" destOrd="0" presId="urn:microsoft.com/office/officeart/2005/8/layout/hierarchy1"/>
    <dgm:cxn modelId="{19EA99D2-292D-4819-95CF-5138B5E9E5A3}" srcId="{8641BA92-743B-4441-AC62-0E737F793E41}" destId="{50DD5678-4730-4F8C-9527-6112ED4AB1B3}" srcOrd="0" destOrd="0" parTransId="{C398D104-AB4B-4A4A-8CD0-FFBF3D17E96C}" sibTransId="{9879A2AA-8BF9-4447-B852-24EEE6A70921}"/>
    <dgm:cxn modelId="{7588ED5C-A323-41FA-BE4F-BC4DBA7CC5FA}" type="presOf" srcId="{A14CEB0C-0069-49CC-B9F6-BDDF503444BF}" destId="{9D5DE04D-10B4-4117-8A12-FB1FF1EF1EF6}" srcOrd="0" destOrd="0" presId="urn:microsoft.com/office/officeart/2005/8/layout/hierarchy1"/>
    <dgm:cxn modelId="{E4261546-F775-4A77-9746-1F5EAEA7D857}" srcId="{97D2056B-80E8-4DBC-B4FE-6329920A807D}" destId="{111903A4-5940-47CA-99C8-4B7CCA2FD6E9}" srcOrd="1" destOrd="0" parTransId="{9AF99DB9-1046-42F6-9644-97A7A58FD0BE}" sibTransId="{E989B7AF-2EB4-40A7-BA29-A8B9B51411DA}"/>
    <dgm:cxn modelId="{4B9DBBAF-FEB9-4A4B-BFD7-B3139BFDA954}" type="presOf" srcId="{A50653F4-2F59-4F01-AFF0-166FB1B8C5EA}" destId="{9680D61C-7C84-4381-B5BF-8B7C8B33F2EB}" srcOrd="0" destOrd="0" presId="urn:microsoft.com/office/officeart/2005/8/layout/hierarchy1"/>
    <dgm:cxn modelId="{56BD7789-367F-4DCE-9143-7C7787BCADFF}" srcId="{97D2056B-80E8-4DBC-B4FE-6329920A807D}" destId="{8641BA92-743B-4441-AC62-0E737F793E41}" srcOrd="0" destOrd="0" parTransId="{A50653F4-2F59-4F01-AFF0-166FB1B8C5EA}" sibTransId="{0B93DD37-8490-4171-93B4-B7717F95DF80}"/>
    <dgm:cxn modelId="{44B663D4-6669-45B0-93BA-531621D6DEF3}" type="presOf" srcId="{97EB2178-7D9A-4A9D-9C37-1BEAFDAB55F2}" destId="{B564B370-DFD0-40B0-9B43-8370218E2CC1}" srcOrd="0" destOrd="0" presId="urn:microsoft.com/office/officeart/2005/8/layout/hierarchy1"/>
    <dgm:cxn modelId="{38565003-EADA-430A-A317-BE90321DF6B3}" type="presOf" srcId="{A5E372E6-E09D-4F9E-A400-B1A45A2D876D}" destId="{354856CA-696C-45D3-88EC-4092BC34CA81}" srcOrd="0" destOrd="0" presId="urn:microsoft.com/office/officeart/2005/8/layout/hierarchy1"/>
    <dgm:cxn modelId="{49027741-E044-4F24-9750-37D0BB87A33C}" srcId="{111903A4-5940-47CA-99C8-4B7CCA2FD6E9}" destId="{157D96FC-64F3-4BE0-B42D-10B7D51E3331}" srcOrd="0" destOrd="0" parTransId="{60EEC2B2-F4E3-4E3A-A219-34649C394359}" sibTransId="{05E61517-3544-4ABC-ACC5-5BFE50243327}"/>
    <dgm:cxn modelId="{4D724010-A1C6-4544-B9B2-9947E574990D}" srcId="{37B7CA3B-D3B3-42B9-9A5A-98EB533539A9}" destId="{A14CEB0C-0069-49CC-B9F6-BDDF503444BF}" srcOrd="1" destOrd="0" parTransId="{97EB2178-7D9A-4A9D-9C37-1BEAFDAB55F2}" sibTransId="{673ADF1D-311A-4EFF-BD22-1B1B87442608}"/>
    <dgm:cxn modelId="{10B83C5A-57E4-47F0-81B8-CEEA6CA2A469}" type="presOf" srcId="{50DD5678-4730-4F8C-9527-6112ED4AB1B3}" destId="{CAD10ED7-E7D2-42AD-A4E2-B595DA927E3B}" srcOrd="0" destOrd="0" presId="urn:microsoft.com/office/officeart/2005/8/layout/hierarchy1"/>
    <dgm:cxn modelId="{8A685913-C267-4E7A-A4B6-CC3FB36682FF}" type="presOf" srcId="{C48655DD-B428-4119-947F-EDD6D60890B9}" destId="{F78A01A6-4488-4E82-9775-685FD7520432}" srcOrd="0" destOrd="0" presId="urn:microsoft.com/office/officeart/2005/8/layout/hierarchy1"/>
    <dgm:cxn modelId="{DE2B7F96-8C00-4E57-8340-CF852447A9E5}" type="presOf" srcId="{1E3FE2F8-8DF5-4605-B3C2-2006846ED176}" destId="{9E1CB29A-42FB-4BAE-83FA-5339E5CD92CA}" srcOrd="0" destOrd="0" presId="urn:microsoft.com/office/officeart/2005/8/layout/hierarchy1"/>
    <dgm:cxn modelId="{8A1C18B2-1408-415D-9615-91B527BB696B}" type="presOf" srcId="{9DB7ADBE-25BC-496B-A7BD-4465EFBD2C3B}" destId="{967B3E88-4111-4379-9687-BEE2E42F8F38}" srcOrd="0" destOrd="0" presId="urn:microsoft.com/office/officeart/2005/8/layout/hierarchy1"/>
    <dgm:cxn modelId="{7294EC6C-E110-4564-8F1A-9A1AEB0EE81A}" type="presOf" srcId="{60EEC2B2-F4E3-4E3A-A219-34649C394359}" destId="{C30AC93F-51F4-471B-9A73-3D439FC4C6FD}" srcOrd="0" destOrd="0" presId="urn:microsoft.com/office/officeart/2005/8/layout/hierarchy1"/>
    <dgm:cxn modelId="{6FCDF646-26C6-4339-872B-042A4C8648F0}" srcId="{E384CCDE-FBF0-4FCE-9810-801FCC03702F}" destId="{37B7CA3B-D3B3-42B9-9A5A-98EB533539A9}" srcOrd="0" destOrd="0" parTransId="{7A5D04D7-6AA1-4091-A0D5-680ABE5258B7}" sibTransId="{A3BA1542-0EFF-4250-81C4-FB650ADA5F2E}"/>
    <dgm:cxn modelId="{467CFD15-1C8F-4DD8-AC1A-1C134516850E}" type="presOf" srcId="{1D931A2C-C84C-4144-B489-EFBCAB71A929}" destId="{2319EF30-2529-4CCD-A6E6-40452ADB03DE}" srcOrd="0" destOrd="0" presId="urn:microsoft.com/office/officeart/2005/8/layout/hierarchy1"/>
    <dgm:cxn modelId="{DC9492C7-8CC4-4885-99E5-895B02FDBAE1}" srcId="{97D2056B-80E8-4DBC-B4FE-6329920A807D}" destId="{900B4AC8-DE01-487C-866C-E6D4FD1D7CF2}" srcOrd="2" destOrd="0" parTransId="{A5E372E6-E09D-4F9E-A400-B1A45A2D876D}" sibTransId="{16D8E9D8-325E-46FC-9A02-43B6C7C7B37D}"/>
    <dgm:cxn modelId="{455CAB26-92A0-4F97-A5F1-950810D7F73B}" type="presOf" srcId="{37B7CA3B-D3B3-42B9-9A5A-98EB533539A9}" destId="{A8F91CB3-11F4-4B98-9BE1-F4B169F38AEE}" srcOrd="0" destOrd="0" presId="urn:microsoft.com/office/officeart/2005/8/layout/hierarchy1"/>
    <dgm:cxn modelId="{E4B95179-CBA5-4815-972E-74D08BA0A379}" srcId="{37B7CA3B-D3B3-42B9-9A5A-98EB533539A9}" destId="{97D2056B-80E8-4DBC-B4FE-6329920A807D}" srcOrd="0" destOrd="0" parTransId="{1E3FE2F8-8DF5-4605-B3C2-2006846ED176}" sibTransId="{E8A79E7A-2687-4CA9-8AB8-0459FB9E78F2}"/>
    <dgm:cxn modelId="{48943EBB-06C6-4F3A-AE24-F55F32BC61FA}" srcId="{900B4AC8-DE01-487C-866C-E6D4FD1D7CF2}" destId="{1D931A2C-C84C-4144-B489-EFBCAB71A929}" srcOrd="0" destOrd="0" parTransId="{9DB7ADBE-25BC-496B-A7BD-4465EFBD2C3B}" sibTransId="{7592D229-ED28-4EEB-B8BB-965FFD409C58}"/>
    <dgm:cxn modelId="{072AB8E6-7CFE-487E-8BA3-80B50F2351A4}" type="presOf" srcId="{8641BA92-743B-4441-AC62-0E737F793E41}" destId="{D81F15DF-2E82-4C53-AE30-DDE41F50CD2D}" srcOrd="0" destOrd="0" presId="urn:microsoft.com/office/officeart/2005/8/layout/hierarchy1"/>
    <dgm:cxn modelId="{9A8F04F4-3BD7-424D-B1CA-960304C6EC97}" type="presOf" srcId="{97D2056B-80E8-4DBC-B4FE-6329920A807D}" destId="{4CC3B701-88B0-417A-B033-9A0917047253}" srcOrd="0" destOrd="0" presId="urn:microsoft.com/office/officeart/2005/8/layout/hierarchy1"/>
    <dgm:cxn modelId="{7C3685F2-A4FF-4731-B394-BE454C14A167}" type="presOf" srcId="{E384CCDE-FBF0-4FCE-9810-801FCC03702F}" destId="{0F7D885C-E067-4006-9664-06B42C4B437A}" srcOrd="0" destOrd="0" presId="urn:microsoft.com/office/officeart/2005/8/layout/hierarchy1"/>
    <dgm:cxn modelId="{B2A33174-E0AF-4FBC-8D86-F2AF48A8711C}" type="presOf" srcId="{C398D104-AB4B-4A4A-8CD0-FFBF3D17E96C}" destId="{59234C10-7113-4CC5-B178-BCDEF78B7092}" srcOrd="0" destOrd="0" presId="urn:microsoft.com/office/officeart/2005/8/layout/hierarchy1"/>
    <dgm:cxn modelId="{B0E3A1C9-ECFF-4E92-A4F1-F8C52092F7A7}" type="presOf" srcId="{111903A4-5940-47CA-99C8-4B7CCA2FD6E9}" destId="{67E9808F-2FEA-4931-972E-9EB4140961CA}" srcOrd="0" destOrd="0" presId="urn:microsoft.com/office/officeart/2005/8/layout/hierarchy1"/>
    <dgm:cxn modelId="{611AB4AA-782E-414A-A4DF-A1644E07A9EB}" type="presOf" srcId="{900B4AC8-DE01-487C-866C-E6D4FD1D7CF2}" destId="{7B7582F2-9FFB-4DFF-BA33-3150033796BE}" srcOrd="0" destOrd="0" presId="urn:microsoft.com/office/officeart/2005/8/layout/hierarchy1"/>
    <dgm:cxn modelId="{AF0812D0-B2A4-4263-9D2D-6030E7DD6E10}" type="presOf" srcId="{9AF99DB9-1046-42F6-9644-97A7A58FD0BE}" destId="{34C651E6-C5D2-4511-BF22-41B9A8A519AA}" srcOrd="0" destOrd="0" presId="urn:microsoft.com/office/officeart/2005/8/layout/hierarchy1"/>
    <dgm:cxn modelId="{272E4672-FEAF-4FAB-90D3-36BB7F1F525E}" srcId="{A14CEB0C-0069-49CC-B9F6-BDDF503444BF}" destId="{C48655DD-B428-4119-947F-EDD6D60890B9}" srcOrd="0" destOrd="0" parTransId="{B3786E94-EDA5-444C-89CC-A4AE6AD75D0C}" sibTransId="{3DDD4EED-9D39-4875-AA1C-8B0ABF422ABD}"/>
    <dgm:cxn modelId="{6DD3235B-7813-43DA-8F78-1F134B063DC1}" type="presOf" srcId="{157D96FC-64F3-4BE0-B42D-10B7D51E3331}" destId="{5C8C36D9-F58C-48E4-90D0-09F4829D833C}" srcOrd="0" destOrd="0" presId="urn:microsoft.com/office/officeart/2005/8/layout/hierarchy1"/>
    <dgm:cxn modelId="{1DCEF1C9-D6B7-4E3C-879F-B643A9104B70}" type="presParOf" srcId="{0F7D885C-E067-4006-9664-06B42C4B437A}" destId="{B945BD4F-3871-4E0D-88C4-BBEA1E0DA1FF}" srcOrd="0" destOrd="0" presId="urn:microsoft.com/office/officeart/2005/8/layout/hierarchy1"/>
    <dgm:cxn modelId="{0A222BB2-E60C-4E55-949C-DD2BA09C5BD1}" type="presParOf" srcId="{B945BD4F-3871-4E0D-88C4-BBEA1E0DA1FF}" destId="{49EA8E1E-C929-4215-A9F1-F7D16EF1B312}" srcOrd="0" destOrd="0" presId="urn:microsoft.com/office/officeart/2005/8/layout/hierarchy1"/>
    <dgm:cxn modelId="{5F9C69D9-C06C-478C-ADF3-B36953BF9245}" type="presParOf" srcId="{49EA8E1E-C929-4215-A9F1-F7D16EF1B312}" destId="{4B6E3446-F8E3-4A07-A8BB-9214BC1AC9ED}" srcOrd="0" destOrd="0" presId="urn:microsoft.com/office/officeart/2005/8/layout/hierarchy1"/>
    <dgm:cxn modelId="{B16360AC-8C42-46B0-88C1-9D94392BC3C0}" type="presParOf" srcId="{49EA8E1E-C929-4215-A9F1-F7D16EF1B312}" destId="{A8F91CB3-11F4-4B98-9BE1-F4B169F38AEE}" srcOrd="1" destOrd="0" presId="urn:microsoft.com/office/officeart/2005/8/layout/hierarchy1"/>
    <dgm:cxn modelId="{1064BDDF-C450-4A45-B27C-3BD61BEB126C}" type="presParOf" srcId="{B945BD4F-3871-4E0D-88C4-BBEA1E0DA1FF}" destId="{5C96540F-0428-4A1C-B571-AFD4B659647D}" srcOrd="1" destOrd="0" presId="urn:microsoft.com/office/officeart/2005/8/layout/hierarchy1"/>
    <dgm:cxn modelId="{E4714A9B-759A-4AD2-A3E4-71190FBCA15A}" type="presParOf" srcId="{5C96540F-0428-4A1C-B571-AFD4B659647D}" destId="{9E1CB29A-42FB-4BAE-83FA-5339E5CD92CA}" srcOrd="0" destOrd="0" presId="urn:microsoft.com/office/officeart/2005/8/layout/hierarchy1"/>
    <dgm:cxn modelId="{3AFA9E02-2CFE-45C0-BCD9-B2B18CC963D8}" type="presParOf" srcId="{5C96540F-0428-4A1C-B571-AFD4B659647D}" destId="{185629D3-1964-4BAA-9909-7CA7C419F1DF}" srcOrd="1" destOrd="0" presId="urn:microsoft.com/office/officeart/2005/8/layout/hierarchy1"/>
    <dgm:cxn modelId="{DD0CA1FC-1A99-4D7E-8373-8FF0D53E05CC}" type="presParOf" srcId="{185629D3-1964-4BAA-9909-7CA7C419F1DF}" destId="{A9B2E1C2-466F-4F05-BC34-42A57785A899}" srcOrd="0" destOrd="0" presId="urn:microsoft.com/office/officeart/2005/8/layout/hierarchy1"/>
    <dgm:cxn modelId="{31CBB0E1-D935-4F99-B7E4-935638A62163}" type="presParOf" srcId="{A9B2E1C2-466F-4F05-BC34-42A57785A899}" destId="{E71C2B89-7798-438E-AF7E-3041E339E3B7}" srcOrd="0" destOrd="0" presId="urn:microsoft.com/office/officeart/2005/8/layout/hierarchy1"/>
    <dgm:cxn modelId="{37D1FB7F-8887-4000-B257-05F79D4B0F06}" type="presParOf" srcId="{A9B2E1C2-466F-4F05-BC34-42A57785A899}" destId="{4CC3B701-88B0-417A-B033-9A0917047253}" srcOrd="1" destOrd="0" presId="urn:microsoft.com/office/officeart/2005/8/layout/hierarchy1"/>
    <dgm:cxn modelId="{0D8C266B-2E45-40EE-83F8-60FC18DCF2A0}" type="presParOf" srcId="{185629D3-1964-4BAA-9909-7CA7C419F1DF}" destId="{212225AF-7B30-488B-A1C0-F9B6491BB095}" srcOrd="1" destOrd="0" presId="urn:microsoft.com/office/officeart/2005/8/layout/hierarchy1"/>
    <dgm:cxn modelId="{F551DF39-759A-46C8-8EE6-AD3EC2FEEC48}" type="presParOf" srcId="{212225AF-7B30-488B-A1C0-F9B6491BB095}" destId="{9680D61C-7C84-4381-B5BF-8B7C8B33F2EB}" srcOrd="0" destOrd="0" presId="urn:microsoft.com/office/officeart/2005/8/layout/hierarchy1"/>
    <dgm:cxn modelId="{256C969C-2442-476C-BB63-5B7042D6C1A8}" type="presParOf" srcId="{212225AF-7B30-488B-A1C0-F9B6491BB095}" destId="{01102E5E-0572-4B22-8FE5-D5159039AF30}" srcOrd="1" destOrd="0" presId="urn:microsoft.com/office/officeart/2005/8/layout/hierarchy1"/>
    <dgm:cxn modelId="{AC10E3ED-8BF0-4EBB-9DE0-EC8F618EAD0A}" type="presParOf" srcId="{01102E5E-0572-4B22-8FE5-D5159039AF30}" destId="{422139C0-3E82-42FF-83B8-59EAD26ACDB0}" srcOrd="0" destOrd="0" presId="urn:microsoft.com/office/officeart/2005/8/layout/hierarchy1"/>
    <dgm:cxn modelId="{47093977-70DF-45B9-B4BD-49707E5E44DE}" type="presParOf" srcId="{422139C0-3E82-42FF-83B8-59EAD26ACDB0}" destId="{E7A674C5-39BE-4692-90FD-4E73AF9AAC9E}" srcOrd="0" destOrd="0" presId="urn:microsoft.com/office/officeart/2005/8/layout/hierarchy1"/>
    <dgm:cxn modelId="{5940B8FB-5B28-414C-80F0-0ED20F8002E8}" type="presParOf" srcId="{422139C0-3E82-42FF-83B8-59EAD26ACDB0}" destId="{D81F15DF-2E82-4C53-AE30-DDE41F50CD2D}" srcOrd="1" destOrd="0" presId="urn:microsoft.com/office/officeart/2005/8/layout/hierarchy1"/>
    <dgm:cxn modelId="{C1E02C0C-2722-477C-BF1F-FE0A94DAF2DB}" type="presParOf" srcId="{01102E5E-0572-4B22-8FE5-D5159039AF30}" destId="{D63A4284-5AA5-4A57-B6BF-789D4CB31AAE}" srcOrd="1" destOrd="0" presId="urn:microsoft.com/office/officeart/2005/8/layout/hierarchy1"/>
    <dgm:cxn modelId="{9976CCE8-428F-45CE-92CD-DD45228C22A4}" type="presParOf" srcId="{D63A4284-5AA5-4A57-B6BF-789D4CB31AAE}" destId="{59234C10-7113-4CC5-B178-BCDEF78B7092}" srcOrd="0" destOrd="0" presId="urn:microsoft.com/office/officeart/2005/8/layout/hierarchy1"/>
    <dgm:cxn modelId="{F10F3F0F-FCA2-4287-9C92-FBB9A92A3A31}" type="presParOf" srcId="{D63A4284-5AA5-4A57-B6BF-789D4CB31AAE}" destId="{361FF149-EF9F-4E6D-B64B-531D47708703}" srcOrd="1" destOrd="0" presId="urn:microsoft.com/office/officeart/2005/8/layout/hierarchy1"/>
    <dgm:cxn modelId="{37351C53-E99A-4A13-88A3-7CE5515769CE}" type="presParOf" srcId="{361FF149-EF9F-4E6D-B64B-531D47708703}" destId="{DF265249-4F20-44CA-B76F-97B4055FC33C}" srcOrd="0" destOrd="0" presId="urn:microsoft.com/office/officeart/2005/8/layout/hierarchy1"/>
    <dgm:cxn modelId="{F31D00C8-E867-494D-88AE-3AE8AC1375E1}" type="presParOf" srcId="{DF265249-4F20-44CA-B76F-97B4055FC33C}" destId="{1E8C5BCC-7B42-48E7-ADB9-8A3B37955AEF}" srcOrd="0" destOrd="0" presId="urn:microsoft.com/office/officeart/2005/8/layout/hierarchy1"/>
    <dgm:cxn modelId="{9ECFFC20-E2B1-41CF-AFD8-74C2E64BDF57}" type="presParOf" srcId="{DF265249-4F20-44CA-B76F-97B4055FC33C}" destId="{CAD10ED7-E7D2-42AD-A4E2-B595DA927E3B}" srcOrd="1" destOrd="0" presId="urn:microsoft.com/office/officeart/2005/8/layout/hierarchy1"/>
    <dgm:cxn modelId="{C0B386F9-8D88-4BDE-B941-A72562269624}" type="presParOf" srcId="{361FF149-EF9F-4E6D-B64B-531D47708703}" destId="{913F57BD-87B1-47EA-BC40-F0533AD599E3}" srcOrd="1" destOrd="0" presId="urn:microsoft.com/office/officeart/2005/8/layout/hierarchy1"/>
    <dgm:cxn modelId="{D6D0B477-E4B2-4943-874B-2AA6C88DB307}" type="presParOf" srcId="{212225AF-7B30-488B-A1C0-F9B6491BB095}" destId="{34C651E6-C5D2-4511-BF22-41B9A8A519AA}" srcOrd="2" destOrd="0" presId="urn:microsoft.com/office/officeart/2005/8/layout/hierarchy1"/>
    <dgm:cxn modelId="{12565564-9349-4163-BB3C-D6012D81BC8C}" type="presParOf" srcId="{212225AF-7B30-488B-A1C0-F9B6491BB095}" destId="{9CCE0187-42BD-4161-A6E8-3FBDAA30C32E}" srcOrd="3" destOrd="0" presId="urn:microsoft.com/office/officeart/2005/8/layout/hierarchy1"/>
    <dgm:cxn modelId="{8B2C097B-7283-42FC-9F95-1709C5B51F09}" type="presParOf" srcId="{9CCE0187-42BD-4161-A6E8-3FBDAA30C32E}" destId="{7F75BAC0-2FBC-4F4D-905E-85949B761CCC}" srcOrd="0" destOrd="0" presId="urn:microsoft.com/office/officeart/2005/8/layout/hierarchy1"/>
    <dgm:cxn modelId="{7C2B94D5-7FC3-4425-82EC-6CB5E94622AE}" type="presParOf" srcId="{7F75BAC0-2FBC-4F4D-905E-85949B761CCC}" destId="{549F64D3-1B22-4B45-BA7C-A160488D61B2}" srcOrd="0" destOrd="0" presId="urn:microsoft.com/office/officeart/2005/8/layout/hierarchy1"/>
    <dgm:cxn modelId="{2CF813FC-5763-4023-A950-F2488983E8F0}" type="presParOf" srcId="{7F75BAC0-2FBC-4F4D-905E-85949B761CCC}" destId="{67E9808F-2FEA-4931-972E-9EB4140961CA}" srcOrd="1" destOrd="0" presId="urn:microsoft.com/office/officeart/2005/8/layout/hierarchy1"/>
    <dgm:cxn modelId="{0CCEC691-7A83-4D2A-A877-BBE8913B18D7}" type="presParOf" srcId="{9CCE0187-42BD-4161-A6E8-3FBDAA30C32E}" destId="{BC8152B4-9B24-4EF1-AAE1-E06DEDE08703}" srcOrd="1" destOrd="0" presId="urn:microsoft.com/office/officeart/2005/8/layout/hierarchy1"/>
    <dgm:cxn modelId="{EFE4452E-8FBC-4D24-8D1A-58B5810F2065}" type="presParOf" srcId="{BC8152B4-9B24-4EF1-AAE1-E06DEDE08703}" destId="{C30AC93F-51F4-471B-9A73-3D439FC4C6FD}" srcOrd="0" destOrd="0" presId="urn:microsoft.com/office/officeart/2005/8/layout/hierarchy1"/>
    <dgm:cxn modelId="{8C9A74D5-84C3-48EE-B45D-E3866ACC097A}" type="presParOf" srcId="{BC8152B4-9B24-4EF1-AAE1-E06DEDE08703}" destId="{BB02EB1E-4517-486A-85E0-B48DAB635256}" srcOrd="1" destOrd="0" presId="urn:microsoft.com/office/officeart/2005/8/layout/hierarchy1"/>
    <dgm:cxn modelId="{0F674125-F178-49DB-866E-DE9F03268CB1}" type="presParOf" srcId="{BB02EB1E-4517-486A-85E0-B48DAB635256}" destId="{75194F5F-27C7-4169-B098-E458CECD5BE6}" srcOrd="0" destOrd="0" presId="urn:microsoft.com/office/officeart/2005/8/layout/hierarchy1"/>
    <dgm:cxn modelId="{6479EB36-9763-40B7-9044-30FAC0E74C17}" type="presParOf" srcId="{75194F5F-27C7-4169-B098-E458CECD5BE6}" destId="{F578EA8B-943E-4D6E-BC5D-EE78226AD6C6}" srcOrd="0" destOrd="0" presId="urn:microsoft.com/office/officeart/2005/8/layout/hierarchy1"/>
    <dgm:cxn modelId="{6EE06A13-BCED-42F4-96AD-A4D262A72BB9}" type="presParOf" srcId="{75194F5F-27C7-4169-B098-E458CECD5BE6}" destId="{5C8C36D9-F58C-48E4-90D0-09F4829D833C}" srcOrd="1" destOrd="0" presId="urn:microsoft.com/office/officeart/2005/8/layout/hierarchy1"/>
    <dgm:cxn modelId="{25AA0E14-DF68-41AB-A6E3-0A51A84B2492}" type="presParOf" srcId="{BB02EB1E-4517-486A-85E0-B48DAB635256}" destId="{D421E31E-AE8E-4581-9161-BAFA3274E57C}" srcOrd="1" destOrd="0" presId="urn:microsoft.com/office/officeart/2005/8/layout/hierarchy1"/>
    <dgm:cxn modelId="{1A89A6A9-7626-46E8-862D-00EEA9D35826}" type="presParOf" srcId="{212225AF-7B30-488B-A1C0-F9B6491BB095}" destId="{354856CA-696C-45D3-88EC-4092BC34CA81}" srcOrd="4" destOrd="0" presId="urn:microsoft.com/office/officeart/2005/8/layout/hierarchy1"/>
    <dgm:cxn modelId="{62B50AB7-AE4E-4CA2-B4A2-4A8CBB3A0A63}" type="presParOf" srcId="{212225AF-7B30-488B-A1C0-F9B6491BB095}" destId="{C8018981-2F77-4201-8167-C3CB91B62CF7}" srcOrd="5" destOrd="0" presId="urn:microsoft.com/office/officeart/2005/8/layout/hierarchy1"/>
    <dgm:cxn modelId="{3070F28F-ECC2-4C15-8E56-EE39DB79C491}" type="presParOf" srcId="{C8018981-2F77-4201-8167-C3CB91B62CF7}" destId="{163F4120-1CA0-48D8-8C01-411012980F0E}" srcOrd="0" destOrd="0" presId="urn:microsoft.com/office/officeart/2005/8/layout/hierarchy1"/>
    <dgm:cxn modelId="{759FA1DB-8AD4-45A4-AD88-ED9AEE299829}" type="presParOf" srcId="{163F4120-1CA0-48D8-8C01-411012980F0E}" destId="{83FE8F32-DD42-4417-8793-E2170A742EDA}" srcOrd="0" destOrd="0" presId="urn:microsoft.com/office/officeart/2005/8/layout/hierarchy1"/>
    <dgm:cxn modelId="{144475B2-1880-4EB7-AFF1-EF9F3FC17AB1}" type="presParOf" srcId="{163F4120-1CA0-48D8-8C01-411012980F0E}" destId="{7B7582F2-9FFB-4DFF-BA33-3150033796BE}" srcOrd="1" destOrd="0" presId="urn:microsoft.com/office/officeart/2005/8/layout/hierarchy1"/>
    <dgm:cxn modelId="{36F0B750-02C6-4065-9A46-4C7E6CA7E5B1}" type="presParOf" srcId="{C8018981-2F77-4201-8167-C3CB91B62CF7}" destId="{D7F4F35B-DB92-49D5-8F51-21ACD42ACC04}" srcOrd="1" destOrd="0" presId="urn:microsoft.com/office/officeart/2005/8/layout/hierarchy1"/>
    <dgm:cxn modelId="{D0B2F9FD-ABDE-4D9E-BB98-5491CCC13201}" type="presParOf" srcId="{D7F4F35B-DB92-49D5-8F51-21ACD42ACC04}" destId="{967B3E88-4111-4379-9687-BEE2E42F8F38}" srcOrd="0" destOrd="0" presId="urn:microsoft.com/office/officeart/2005/8/layout/hierarchy1"/>
    <dgm:cxn modelId="{7B0BB8A2-317B-4B62-8D18-C228F7FB0931}" type="presParOf" srcId="{D7F4F35B-DB92-49D5-8F51-21ACD42ACC04}" destId="{AB2E3949-23F7-42B9-9268-8C9FE00627A1}" srcOrd="1" destOrd="0" presId="urn:microsoft.com/office/officeart/2005/8/layout/hierarchy1"/>
    <dgm:cxn modelId="{F51474F1-D203-4A3D-ABDB-0BCD24BD67BB}" type="presParOf" srcId="{AB2E3949-23F7-42B9-9268-8C9FE00627A1}" destId="{457F74B5-0257-4D85-A11B-C53C2B95ADD8}" srcOrd="0" destOrd="0" presId="urn:microsoft.com/office/officeart/2005/8/layout/hierarchy1"/>
    <dgm:cxn modelId="{CF7C7179-4748-43D4-BC9A-A488B9AE730E}" type="presParOf" srcId="{457F74B5-0257-4D85-A11B-C53C2B95ADD8}" destId="{7BCFEF4A-4BFD-46FE-BD7B-B7CA1B241E9B}" srcOrd="0" destOrd="0" presId="urn:microsoft.com/office/officeart/2005/8/layout/hierarchy1"/>
    <dgm:cxn modelId="{16443992-17D3-4442-8CB1-2CF4616632E4}" type="presParOf" srcId="{457F74B5-0257-4D85-A11B-C53C2B95ADD8}" destId="{2319EF30-2529-4CCD-A6E6-40452ADB03DE}" srcOrd="1" destOrd="0" presId="urn:microsoft.com/office/officeart/2005/8/layout/hierarchy1"/>
    <dgm:cxn modelId="{531A58E7-8F08-4A29-AE88-BE322958B504}" type="presParOf" srcId="{AB2E3949-23F7-42B9-9268-8C9FE00627A1}" destId="{BEA06706-17E2-4402-80A7-9F264B16B4CB}" srcOrd="1" destOrd="0" presId="urn:microsoft.com/office/officeart/2005/8/layout/hierarchy1"/>
    <dgm:cxn modelId="{65945A54-F5BD-45C2-B1AA-853287463961}" type="presParOf" srcId="{5C96540F-0428-4A1C-B571-AFD4B659647D}" destId="{B564B370-DFD0-40B0-9B43-8370218E2CC1}" srcOrd="2" destOrd="0" presId="urn:microsoft.com/office/officeart/2005/8/layout/hierarchy1"/>
    <dgm:cxn modelId="{D9A7099B-BC4A-40DB-9509-6DE79B359854}" type="presParOf" srcId="{5C96540F-0428-4A1C-B571-AFD4B659647D}" destId="{CF679FBE-54F7-4EEA-A612-1D42A74C660A}" srcOrd="3" destOrd="0" presId="urn:microsoft.com/office/officeart/2005/8/layout/hierarchy1"/>
    <dgm:cxn modelId="{5C2762D9-1257-4AF2-96F6-112BB23E6BB4}" type="presParOf" srcId="{CF679FBE-54F7-4EEA-A612-1D42A74C660A}" destId="{67F792AA-7EAB-4AA6-BD7C-D071CE152892}" srcOrd="0" destOrd="0" presId="urn:microsoft.com/office/officeart/2005/8/layout/hierarchy1"/>
    <dgm:cxn modelId="{8C8DF046-2489-49EC-BE2A-691AF5EB44F5}" type="presParOf" srcId="{67F792AA-7EAB-4AA6-BD7C-D071CE152892}" destId="{D40C6B1C-D183-49B0-A2F5-B28F412B5661}" srcOrd="0" destOrd="0" presId="urn:microsoft.com/office/officeart/2005/8/layout/hierarchy1"/>
    <dgm:cxn modelId="{6B7AF64D-5DBF-476B-A940-05D800DF7385}" type="presParOf" srcId="{67F792AA-7EAB-4AA6-BD7C-D071CE152892}" destId="{9D5DE04D-10B4-4117-8A12-FB1FF1EF1EF6}" srcOrd="1" destOrd="0" presId="urn:microsoft.com/office/officeart/2005/8/layout/hierarchy1"/>
    <dgm:cxn modelId="{08C7287E-8C10-4A45-81E5-1B04659451CA}" type="presParOf" srcId="{CF679FBE-54F7-4EEA-A612-1D42A74C660A}" destId="{C8D8BD15-D3CC-4BD5-A73F-DCC191F57FD6}" srcOrd="1" destOrd="0" presId="urn:microsoft.com/office/officeart/2005/8/layout/hierarchy1"/>
    <dgm:cxn modelId="{D307069E-B270-461B-BFCD-492E4A8018BF}" type="presParOf" srcId="{C8D8BD15-D3CC-4BD5-A73F-DCC191F57FD6}" destId="{0164FF67-B03C-45C1-A4ED-7C22B97FD831}" srcOrd="0" destOrd="0" presId="urn:microsoft.com/office/officeart/2005/8/layout/hierarchy1"/>
    <dgm:cxn modelId="{3A452154-096F-4EA0-AFAF-26477EF5EB5C}" type="presParOf" srcId="{C8D8BD15-D3CC-4BD5-A73F-DCC191F57FD6}" destId="{63B1CB8D-0AE0-4542-ADEC-A92A5B152FE0}" srcOrd="1" destOrd="0" presId="urn:microsoft.com/office/officeart/2005/8/layout/hierarchy1"/>
    <dgm:cxn modelId="{C1F86DE6-075E-41EB-9612-194405F1FCC1}" type="presParOf" srcId="{63B1CB8D-0AE0-4542-ADEC-A92A5B152FE0}" destId="{13805B48-8A2E-4B06-80B8-C8CFE51365CF}" srcOrd="0" destOrd="0" presId="urn:microsoft.com/office/officeart/2005/8/layout/hierarchy1"/>
    <dgm:cxn modelId="{E9256C9C-4108-4D57-AAE2-311C5406E15A}" type="presParOf" srcId="{13805B48-8A2E-4B06-80B8-C8CFE51365CF}" destId="{BF53FA83-8EF9-4F7A-B71E-02572DBA2932}" srcOrd="0" destOrd="0" presId="urn:microsoft.com/office/officeart/2005/8/layout/hierarchy1"/>
    <dgm:cxn modelId="{F558A335-C8D0-496E-9E93-B0A0A9B2CCBD}" type="presParOf" srcId="{13805B48-8A2E-4B06-80B8-C8CFE51365CF}" destId="{F78A01A6-4488-4E82-9775-685FD7520432}" srcOrd="1" destOrd="0" presId="urn:microsoft.com/office/officeart/2005/8/layout/hierarchy1"/>
    <dgm:cxn modelId="{B071A2B9-EB89-4C92-83D3-293F4E45D3D1}" type="presParOf" srcId="{63B1CB8D-0AE0-4542-ADEC-A92A5B152FE0}" destId="{6073BE23-F39A-47F1-881C-C7B200B866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A2AEB-9FE1-4038-AE15-48DE57B16584}">
      <dsp:nvSpPr>
        <dsp:cNvPr id="0" name=""/>
        <dsp:cNvSpPr/>
      </dsp:nvSpPr>
      <dsp:spPr>
        <a:xfrm rot="5400000">
          <a:off x="4980037" y="-1483271"/>
          <a:ext cx="2004916" cy="52276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We Conduct Energy Audits for Electrical, Thermal, HVAC and Compressor Systems.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The Goal of Our Audits is to;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Reduce the Energy cost Component in the final finished Product.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Statutory Compliance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Environmental Sustainability.</a:t>
          </a:r>
        </a:p>
      </dsp:txBody>
      <dsp:txXfrm rot="-5400000">
        <a:off x="3368679" y="225959"/>
        <a:ext cx="5129760" cy="1809172"/>
      </dsp:txXfrm>
    </dsp:sp>
    <dsp:sp modelId="{9D0F6539-1CEE-4D30-8F46-2F6C8E26CA09}">
      <dsp:nvSpPr>
        <dsp:cNvPr id="0" name=""/>
        <dsp:cNvSpPr/>
      </dsp:nvSpPr>
      <dsp:spPr>
        <a:xfrm>
          <a:off x="0" y="110776"/>
          <a:ext cx="3365128" cy="1785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Helvetica" panose="020B0604020202020204" pitchFamily="34" charset="0"/>
              <a:cs typeface="Helvetica" panose="020B0604020202020204" pitchFamily="34" charset="0"/>
            </a:rPr>
            <a:t>ENERGY AUDITING &amp; MANAGEMENT</a:t>
          </a:r>
        </a:p>
      </dsp:txBody>
      <dsp:txXfrm>
        <a:off x="87152" y="197928"/>
        <a:ext cx="3190824" cy="1611005"/>
      </dsp:txXfrm>
    </dsp:sp>
    <dsp:sp modelId="{B0324D8E-E254-4437-944D-FC5E90274B8A}">
      <dsp:nvSpPr>
        <dsp:cNvPr id="0" name=""/>
        <dsp:cNvSpPr/>
      </dsp:nvSpPr>
      <dsp:spPr>
        <a:xfrm rot="5400000">
          <a:off x="5131368" y="236989"/>
          <a:ext cx="1428247" cy="55016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This Study helps </a:t>
          </a:r>
          <a:r>
            <a:rPr lang="en-KE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Identify potential electrical hazards to prevent or minimize loss of life and property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Latest study shows </a:t>
          </a:r>
          <a:r>
            <a:rPr lang="en-KE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around 8% of all fatalities 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 factories </a:t>
          </a:r>
          <a:r>
            <a:rPr lang="en-KE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are due to accidents caused by electricity </a:t>
          </a: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and which could be avoided</a:t>
          </a:r>
          <a:r>
            <a:rPr lang="en-KE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94673" y="2343406"/>
        <a:ext cx="5431918" cy="1288805"/>
      </dsp:txXfrm>
    </dsp:sp>
    <dsp:sp modelId="{2DA47EF8-0E0E-44FC-B68C-EFF5ECC0B1C3}">
      <dsp:nvSpPr>
        <dsp:cNvPr id="0" name=""/>
        <dsp:cNvSpPr/>
      </dsp:nvSpPr>
      <dsp:spPr>
        <a:xfrm>
          <a:off x="0" y="2095154"/>
          <a:ext cx="3094672" cy="1785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Helvetica" panose="020B0604020202020204" pitchFamily="34" charset="0"/>
              <a:cs typeface="Helvetica" panose="020B0604020202020204" pitchFamily="34" charset="0"/>
            </a:rPr>
            <a:t>ELECTRICAL SAFETY AUDIT (ESA)</a:t>
          </a:r>
        </a:p>
      </dsp:txBody>
      <dsp:txXfrm>
        <a:off x="87152" y="2182306"/>
        <a:ext cx="2920368" cy="1611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A2AEB-9FE1-4038-AE15-48DE57B16584}">
      <dsp:nvSpPr>
        <dsp:cNvPr id="0" name=""/>
        <dsp:cNvSpPr/>
      </dsp:nvSpPr>
      <dsp:spPr>
        <a:xfrm rot="5400000">
          <a:off x="4980037" y="-1571836"/>
          <a:ext cx="2004916" cy="52276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Medium and Low Voltage electrical installations for both domestic, Commercial and industrial premises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Low Voltage switchgear, Transformer, Automatic Voltage Regulator, Low Voltage &amp; Uninterruptible Power Supplies (UPS) installations</a:t>
          </a:r>
        </a:p>
      </dsp:txBody>
      <dsp:txXfrm rot="-5400000">
        <a:off x="3368679" y="137394"/>
        <a:ext cx="5129760" cy="1809172"/>
      </dsp:txXfrm>
    </dsp:sp>
    <dsp:sp modelId="{9D0F6539-1CEE-4D30-8F46-2F6C8E26CA09}">
      <dsp:nvSpPr>
        <dsp:cNvPr id="0" name=""/>
        <dsp:cNvSpPr/>
      </dsp:nvSpPr>
      <dsp:spPr>
        <a:xfrm>
          <a:off x="1253" y="110776"/>
          <a:ext cx="3365128" cy="1785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Helvetica" panose="020B0604020202020204" pitchFamily="34" charset="0"/>
              <a:cs typeface="Helvetica" panose="020B0604020202020204" pitchFamily="34" charset="0"/>
            </a:rPr>
            <a:t>ELECTRICAL ENGINEERING INSTALLATIONS</a:t>
          </a:r>
        </a:p>
      </dsp:txBody>
      <dsp:txXfrm>
        <a:off x="88405" y="197928"/>
        <a:ext cx="3190824" cy="1611005"/>
      </dsp:txXfrm>
    </dsp:sp>
    <dsp:sp modelId="{B0324D8E-E254-4437-944D-FC5E90274B8A}">
      <dsp:nvSpPr>
        <dsp:cNvPr id="0" name=""/>
        <dsp:cNvSpPr/>
      </dsp:nvSpPr>
      <dsp:spPr>
        <a:xfrm rot="5400000">
          <a:off x="5254208" y="363248"/>
          <a:ext cx="1428247" cy="52491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Hybrid, On grid and off grid solar photovoltaic (PV) installations with and without storage.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Thermos phonic and central solar thermal installations.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Renewable Energy Feasibility Studies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</dsp:txBody>
      <dsp:txXfrm rot="-5400000">
        <a:off x="3343771" y="2343407"/>
        <a:ext cx="5179402" cy="1288805"/>
      </dsp:txXfrm>
    </dsp:sp>
    <dsp:sp modelId="{2DA47EF8-0E0E-44FC-B68C-EFF5ECC0B1C3}">
      <dsp:nvSpPr>
        <dsp:cNvPr id="0" name=""/>
        <dsp:cNvSpPr/>
      </dsp:nvSpPr>
      <dsp:spPr>
        <a:xfrm>
          <a:off x="1775" y="2095154"/>
          <a:ext cx="3341995" cy="1785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Helvetica" panose="020B0604020202020204" pitchFamily="34" charset="0"/>
              <a:cs typeface="Helvetica" panose="020B0604020202020204" pitchFamily="34" charset="0"/>
            </a:rPr>
            <a:t>RENEWABLE ENERGY INSTALLATIONS</a:t>
          </a:r>
        </a:p>
      </dsp:txBody>
      <dsp:txXfrm>
        <a:off x="88927" y="2182306"/>
        <a:ext cx="3167691" cy="1611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4FF67-B03C-45C1-A4ED-7C22B97FD831}">
      <dsp:nvSpPr>
        <dsp:cNvPr id="0" name=""/>
        <dsp:cNvSpPr/>
      </dsp:nvSpPr>
      <dsp:spPr>
        <a:xfrm>
          <a:off x="6755129" y="2404217"/>
          <a:ext cx="91440" cy="447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73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4B370-DFD0-40B0-9B43-8370218E2CC1}">
      <dsp:nvSpPr>
        <dsp:cNvPr id="0" name=""/>
        <dsp:cNvSpPr/>
      </dsp:nvSpPr>
      <dsp:spPr>
        <a:xfrm>
          <a:off x="4919265" y="978917"/>
          <a:ext cx="1881584" cy="447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116"/>
              </a:lnTo>
              <a:lnTo>
                <a:pt x="1881584" y="305116"/>
              </a:lnTo>
              <a:lnTo>
                <a:pt x="1881584" y="44773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B3E88-4111-4379-9687-BEE2E42F8F38}">
      <dsp:nvSpPr>
        <dsp:cNvPr id="0" name=""/>
        <dsp:cNvSpPr/>
      </dsp:nvSpPr>
      <dsp:spPr>
        <a:xfrm>
          <a:off x="4873545" y="3829517"/>
          <a:ext cx="91440" cy="447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73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856CA-696C-45D3-88EC-4092BC34CA81}">
      <dsp:nvSpPr>
        <dsp:cNvPr id="0" name=""/>
        <dsp:cNvSpPr/>
      </dsp:nvSpPr>
      <dsp:spPr>
        <a:xfrm>
          <a:off x="3037681" y="2404217"/>
          <a:ext cx="1881584" cy="447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116"/>
              </a:lnTo>
              <a:lnTo>
                <a:pt x="1881584" y="305116"/>
              </a:lnTo>
              <a:lnTo>
                <a:pt x="1881584" y="44773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AC93F-51F4-471B-9A73-3D439FC4C6FD}">
      <dsp:nvSpPr>
        <dsp:cNvPr id="0" name=""/>
        <dsp:cNvSpPr/>
      </dsp:nvSpPr>
      <dsp:spPr>
        <a:xfrm>
          <a:off x="2991961" y="3829517"/>
          <a:ext cx="91440" cy="447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73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651E6-C5D2-4511-BF22-41B9A8A519AA}">
      <dsp:nvSpPr>
        <dsp:cNvPr id="0" name=""/>
        <dsp:cNvSpPr/>
      </dsp:nvSpPr>
      <dsp:spPr>
        <a:xfrm>
          <a:off x="2991961" y="2404217"/>
          <a:ext cx="91440" cy="447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73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34C10-7113-4CC5-B178-BCDEF78B7092}">
      <dsp:nvSpPr>
        <dsp:cNvPr id="0" name=""/>
        <dsp:cNvSpPr/>
      </dsp:nvSpPr>
      <dsp:spPr>
        <a:xfrm>
          <a:off x="1110376" y="3829517"/>
          <a:ext cx="91440" cy="447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73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0D61C-7C84-4381-B5BF-8B7C8B33F2EB}">
      <dsp:nvSpPr>
        <dsp:cNvPr id="0" name=""/>
        <dsp:cNvSpPr/>
      </dsp:nvSpPr>
      <dsp:spPr>
        <a:xfrm>
          <a:off x="1156096" y="2404217"/>
          <a:ext cx="1881584" cy="447731"/>
        </a:xfrm>
        <a:custGeom>
          <a:avLst/>
          <a:gdLst/>
          <a:ahLst/>
          <a:cxnLst/>
          <a:rect l="0" t="0" r="0" b="0"/>
          <a:pathLst>
            <a:path>
              <a:moveTo>
                <a:pt x="1881584" y="0"/>
              </a:moveTo>
              <a:lnTo>
                <a:pt x="1881584" y="305116"/>
              </a:lnTo>
              <a:lnTo>
                <a:pt x="0" y="305116"/>
              </a:lnTo>
              <a:lnTo>
                <a:pt x="0" y="44773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CB29A-42FB-4BAE-83FA-5339E5CD92CA}">
      <dsp:nvSpPr>
        <dsp:cNvPr id="0" name=""/>
        <dsp:cNvSpPr/>
      </dsp:nvSpPr>
      <dsp:spPr>
        <a:xfrm>
          <a:off x="3037681" y="978917"/>
          <a:ext cx="1881584" cy="447731"/>
        </a:xfrm>
        <a:custGeom>
          <a:avLst/>
          <a:gdLst/>
          <a:ahLst/>
          <a:cxnLst/>
          <a:rect l="0" t="0" r="0" b="0"/>
          <a:pathLst>
            <a:path>
              <a:moveTo>
                <a:pt x="1881584" y="0"/>
              </a:moveTo>
              <a:lnTo>
                <a:pt x="1881584" y="305116"/>
              </a:lnTo>
              <a:lnTo>
                <a:pt x="0" y="305116"/>
              </a:lnTo>
              <a:lnTo>
                <a:pt x="0" y="44773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E3446-F8E3-4A07-A8BB-9214BC1AC9ED}">
      <dsp:nvSpPr>
        <dsp:cNvPr id="0" name=""/>
        <dsp:cNvSpPr/>
      </dsp:nvSpPr>
      <dsp:spPr>
        <a:xfrm>
          <a:off x="4149526" y="1348"/>
          <a:ext cx="1539478" cy="977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91CB3-11F4-4B98-9BE1-F4B169F38AEE}">
      <dsp:nvSpPr>
        <dsp:cNvPr id="0" name=""/>
        <dsp:cNvSpPr/>
      </dsp:nvSpPr>
      <dsp:spPr>
        <a:xfrm>
          <a:off x="4320579" y="1638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Managing Director</a:t>
          </a:r>
          <a:endParaRPr lang="en-US" sz="1500" kern="1200" dirty="0"/>
        </a:p>
      </dsp:txBody>
      <dsp:txXfrm>
        <a:off x="4349211" y="192481"/>
        <a:ext cx="1482214" cy="920304"/>
      </dsp:txXfrm>
    </dsp:sp>
    <dsp:sp modelId="{E71C2B89-7798-438E-AF7E-3041E339E3B7}">
      <dsp:nvSpPr>
        <dsp:cNvPr id="0" name=""/>
        <dsp:cNvSpPr/>
      </dsp:nvSpPr>
      <dsp:spPr>
        <a:xfrm>
          <a:off x="2267942" y="1426648"/>
          <a:ext cx="1539478" cy="9775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3B701-88B0-417A-B033-9A0917047253}">
      <dsp:nvSpPr>
        <dsp:cNvPr id="0" name=""/>
        <dsp:cNvSpPr/>
      </dsp:nvSpPr>
      <dsp:spPr>
        <a:xfrm>
          <a:off x="2438995" y="15891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Technical Lead</a:t>
          </a:r>
          <a:endParaRPr lang="en-US" sz="1500" kern="1200" dirty="0"/>
        </a:p>
      </dsp:txBody>
      <dsp:txXfrm>
        <a:off x="2467627" y="1617781"/>
        <a:ext cx="1482214" cy="920304"/>
      </dsp:txXfrm>
    </dsp:sp>
    <dsp:sp modelId="{E7A674C5-39BE-4692-90FD-4E73AF9AAC9E}">
      <dsp:nvSpPr>
        <dsp:cNvPr id="0" name=""/>
        <dsp:cNvSpPr/>
      </dsp:nvSpPr>
      <dsp:spPr>
        <a:xfrm>
          <a:off x="386357" y="2851949"/>
          <a:ext cx="1539478" cy="977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F15DF-2E82-4C53-AE30-DDE41F50CD2D}">
      <dsp:nvSpPr>
        <dsp:cNvPr id="0" name=""/>
        <dsp:cNvSpPr/>
      </dsp:nvSpPr>
      <dsp:spPr>
        <a:xfrm>
          <a:off x="557410" y="30144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Head of Energy Audits and Energy Efficiency</a:t>
          </a:r>
          <a:endParaRPr lang="en-US" sz="1500" kern="1200" dirty="0"/>
        </a:p>
      </dsp:txBody>
      <dsp:txXfrm>
        <a:off x="586042" y="3043081"/>
        <a:ext cx="1482214" cy="920304"/>
      </dsp:txXfrm>
    </dsp:sp>
    <dsp:sp modelId="{1E8C5BCC-7B42-48E7-ADB9-8A3B37955AEF}">
      <dsp:nvSpPr>
        <dsp:cNvPr id="0" name=""/>
        <dsp:cNvSpPr/>
      </dsp:nvSpPr>
      <dsp:spPr>
        <a:xfrm>
          <a:off x="386357" y="4277249"/>
          <a:ext cx="1539478" cy="9775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10ED7-E7D2-42AD-A4E2-B595DA927E3B}">
      <dsp:nvSpPr>
        <dsp:cNvPr id="0" name=""/>
        <dsp:cNvSpPr/>
      </dsp:nvSpPr>
      <dsp:spPr>
        <a:xfrm>
          <a:off x="557410" y="44397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Energy Audit Engineers (M&amp;E)</a:t>
          </a:r>
          <a:endParaRPr lang="en-US" sz="1500" kern="1200" dirty="0"/>
        </a:p>
      </dsp:txBody>
      <dsp:txXfrm>
        <a:off x="586042" y="4468381"/>
        <a:ext cx="1482214" cy="920304"/>
      </dsp:txXfrm>
    </dsp:sp>
    <dsp:sp modelId="{549F64D3-1B22-4B45-BA7C-A160488D61B2}">
      <dsp:nvSpPr>
        <dsp:cNvPr id="0" name=""/>
        <dsp:cNvSpPr/>
      </dsp:nvSpPr>
      <dsp:spPr>
        <a:xfrm>
          <a:off x="2267942" y="2851949"/>
          <a:ext cx="1539478" cy="977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9808F-2FEA-4931-972E-9EB4140961CA}">
      <dsp:nvSpPr>
        <dsp:cNvPr id="0" name=""/>
        <dsp:cNvSpPr/>
      </dsp:nvSpPr>
      <dsp:spPr>
        <a:xfrm>
          <a:off x="2438995" y="30144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Head of Solar Projects</a:t>
          </a:r>
          <a:endParaRPr lang="en-US" sz="1500" kern="1200" dirty="0"/>
        </a:p>
      </dsp:txBody>
      <dsp:txXfrm>
        <a:off x="2467627" y="3043081"/>
        <a:ext cx="1482214" cy="920304"/>
      </dsp:txXfrm>
    </dsp:sp>
    <dsp:sp modelId="{F578EA8B-943E-4D6E-BC5D-EE78226AD6C6}">
      <dsp:nvSpPr>
        <dsp:cNvPr id="0" name=""/>
        <dsp:cNvSpPr/>
      </dsp:nvSpPr>
      <dsp:spPr>
        <a:xfrm>
          <a:off x="2267942" y="4277249"/>
          <a:ext cx="1539478" cy="9775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C36D9-F58C-48E4-90D0-09F4829D833C}">
      <dsp:nvSpPr>
        <dsp:cNvPr id="0" name=""/>
        <dsp:cNvSpPr/>
      </dsp:nvSpPr>
      <dsp:spPr>
        <a:xfrm>
          <a:off x="2438995" y="44397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Solar Technicians</a:t>
          </a:r>
          <a:endParaRPr lang="en-US" sz="1500" kern="1200" dirty="0"/>
        </a:p>
      </dsp:txBody>
      <dsp:txXfrm>
        <a:off x="2467627" y="4468381"/>
        <a:ext cx="1482214" cy="920304"/>
      </dsp:txXfrm>
    </dsp:sp>
    <dsp:sp modelId="{83FE8F32-DD42-4417-8793-E2170A742EDA}">
      <dsp:nvSpPr>
        <dsp:cNvPr id="0" name=""/>
        <dsp:cNvSpPr/>
      </dsp:nvSpPr>
      <dsp:spPr>
        <a:xfrm>
          <a:off x="4149526" y="2851949"/>
          <a:ext cx="1539478" cy="977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582F2-9FFB-4DFF-BA33-3150033796BE}">
      <dsp:nvSpPr>
        <dsp:cNvPr id="0" name=""/>
        <dsp:cNvSpPr/>
      </dsp:nvSpPr>
      <dsp:spPr>
        <a:xfrm>
          <a:off x="4320579" y="30144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Head of Electrical Projects</a:t>
          </a:r>
          <a:endParaRPr lang="en-US" sz="1500" kern="1200" dirty="0"/>
        </a:p>
      </dsp:txBody>
      <dsp:txXfrm>
        <a:off x="4349211" y="3043081"/>
        <a:ext cx="1482214" cy="920304"/>
      </dsp:txXfrm>
    </dsp:sp>
    <dsp:sp modelId="{7BCFEF4A-4BFD-46FE-BD7B-B7CA1B241E9B}">
      <dsp:nvSpPr>
        <dsp:cNvPr id="0" name=""/>
        <dsp:cNvSpPr/>
      </dsp:nvSpPr>
      <dsp:spPr>
        <a:xfrm>
          <a:off x="4149526" y="4277249"/>
          <a:ext cx="1539478" cy="9775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9EF30-2529-4CCD-A6E6-40452ADB03DE}">
      <dsp:nvSpPr>
        <dsp:cNvPr id="0" name=""/>
        <dsp:cNvSpPr/>
      </dsp:nvSpPr>
      <dsp:spPr>
        <a:xfrm>
          <a:off x="4320579" y="44397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Electrical Technicians</a:t>
          </a:r>
          <a:endParaRPr lang="en-US" sz="1500" kern="1200" dirty="0"/>
        </a:p>
      </dsp:txBody>
      <dsp:txXfrm>
        <a:off x="4349211" y="4468381"/>
        <a:ext cx="1482214" cy="920304"/>
      </dsp:txXfrm>
    </dsp:sp>
    <dsp:sp modelId="{D40C6B1C-D183-49B0-A2F5-B28F412B5661}">
      <dsp:nvSpPr>
        <dsp:cNvPr id="0" name=""/>
        <dsp:cNvSpPr/>
      </dsp:nvSpPr>
      <dsp:spPr>
        <a:xfrm>
          <a:off x="6031110" y="1426648"/>
          <a:ext cx="1539478" cy="9775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DE04D-10B4-4117-8A12-FB1FF1EF1EF6}">
      <dsp:nvSpPr>
        <dsp:cNvPr id="0" name=""/>
        <dsp:cNvSpPr/>
      </dsp:nvSpPr>
      <dsp:spPr>
        <a:xfrm>
          <a:off x="6202164" y="15891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Admin and Finance</a:t>
          </a:r>
          <a:endParaRPr lang="en-US" sz="1500" kern="1200" dirty="0"/>
        </a:p>
      </dsp:txBody>
      <dsp:txXfrm>
        <a:off x="6230796" y="1617781"/>
        <a:ext cx="1482214" cy="920304"/>
      </dsp:txXfrm>
    </dsp:sp>
    <dsp:sp modelId="{BF53FA83-8EF9-4F7A-B71E-02572DBA2932}">
      <dsp:nvSpPr>
        <dsp:cNvPr id="0" name=""/>
        <dsp:cNvSpPr/>
      </dsp:nvSpPr>
      <dsp:spPr>
        <a:xfrm>
          <a:off x="6031110" y="2851949"/>
          <a:ext cx="1539478" cy="977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A01A6-4488-4E82-9775-685FD7520432}">
      <dsp:nvSpPr>
        <dsp:cNvPr id="0" name=""/>
        <dsp:cNvSpPr/>
      </dsp:nvSpPr>
      <dsp:spPr>
        <a:xfrm>
          <a:off x="6202164" y="30144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Accountant</a:t>
          </a:r>
          <a:endParaRPr lang="en-US" sz="1500" kern="1200" dirty="0"/>
        </a:p>
      </dsp:txBody>
      <dsp:txXfrm>
        <a:off x="6230796" y="3043081"/>
        <a:ext cx="1482214" cy="920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BEE0-1446-4F31-A27C-49F5CC64B5F9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F50F5-B3C1-47ED-986D-37E237784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F50F5-B3C1-47ED-986D-37E237784C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7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C199-55E4-4422-9969-A6D66564B209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9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E4A7-4DC9-460A-BFF8-706AC0B5AAB1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6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91CC-A91C-47F8-A08E-AC911723DF69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842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CFB-6669-4FB2-BB5C-43A508663EC5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4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36C7-06F9-40BB-8AE5-DFD7B0BA2376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85779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36C7-06F9-40BB-8AE5-DFD7B0BA2376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7490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9095-D0BC-470C-89E8-9DB075A422DB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7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B530-345D-41F0-939B-AF25129D6912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7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2B9A-7A2D-4707-9895-6D0AEA8533E9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0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6F1F-2C89-438C-B97B-E82C3C78C014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2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EEFD-2773-40C8-824F-9BE5DC3451BA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0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5CE-49D4-47FF-92FE-B6EBACDCC0FA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3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A377-E5BC-4C03-8A31-30FD822220A8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0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5E71-4AB8-41C9-B82D-E5AC1318A520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6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4485-9658-4A5B-A39D-FFC4C2E06FA8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C4F3-98EB-48B3-ACE3-EC96557CFD0F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0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736C7-06F9-40BB-8AE5-DFD7B0BA2376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4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85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GENLITE POWER AND RENEWABLES LTD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EFFICIENCY &amp; RENEWABLE ENERGY EXPERTS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5"/>
          <a:stretch/>
        </p:blipFill>
        <p:spPr>
          <a:xfrm>
            <a:off x="677334" y="4510454"/>
            <a:ext cx="5024390" cy="15309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32183" y="2552969"/>
            <a:ext cx="3052194" cy="5419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PROFILE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35681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6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73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LICENSED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5887"/>
            <a:ext cx="8596668" cy="44454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MEMBER OF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GENLITE POWER &amp; RENEWABLES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Image result for energy and petroleum regulatory authorit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r="4005" b="13164"/>
          <a:stretch/>
        </p:blipFill>
        <p:spPr bwMode="auto">
          <a:xfrm>
            <a:off x="752935" y="1539694"/>
            <a:ext cx="3840480" cy="1403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Image result for KAM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9" y="4223493"/>
            <a:ext cx="1843405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Asus\OneDrive - Geomax Consulting Engineers\Desktop\MATERNITY\12891142_1669760299953402_5164463466195718152_o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3572" r="8314" b="12061"/>
          <a:stretch/>
        </p:blipFill>
        <p:spPr bwMode="auto">
          <a:xfrm>
            <a:off x="2861094" y="4464106"/>
            <a:ext cx="3657600" cy="714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association of energy engineers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14188" r="11316" b="20430"/>
          <a:stretch/>
        </p:blipFill>
        <p:spPr bwMode="auto">
          <a:xfrm>
            <a:off x="7011724" y="4223493"/>
            <a:ext cx="2490470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80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372" y="1058008"/>
            <a:ext cx="2980592" cy="6213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91" y="2406713"/>
            <a:ext cx="5972592" cy="23774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148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 AND VISION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77334" y="1587191"/>
            <a:ext cx="9105021" cy="46237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kern="1100" dirty="0"/>
          </a:p>
          <a:p>
            <a:pPr marL="0" indent="0">
              <a:buNone/>
            </a:pPr>
            <a:endParaRPr lang="en-US" sz="2000" kern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kern="1100" dirty="0">
                <a:latin typeface="Calibri" panose="020F0502020204030204" pitchFamily="34" charset="0"/>
                <a:cs typeface="Calibri" panose="020F0502020204030204" pitchFamily="34" charset="0"/>
              </a:rPr>
              <a:t>					Offer our customers high value electrical and renewable    						 energy solutions through our expertise in design, 							        installation, testing and commissioning             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		To offer quality energy studies/Audits, Renewable Energy        Solutions of choice and first Class Electrical Power Installations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GENLITE POWER &amp; RENEWABLES LTD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5" name="Picture 14" descr="Company Mission Statemen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6" y="2051361"/>
            <a:ext cx="2103120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6" y="3967895"/>
            <a:ext cx="2103120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Image result for background images for mission and vision state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background images for mission and vision state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95" y="2286000"/>
            <a:ext cx="227520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615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52" y="1414732"/>
            <a:ext cx="8596668" cy="388077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Genlite Power &amp; Renewables Ltd (GPRL), a private incorporated company in Kenya in 2016, is an Electrical Engineering Company involved in Energy Efficiency, Renewable Energy and Electrical installations.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GPRL is licensed by Energy and Petroleum Regulatory Authority of Kenya (EPRA) under the following categories;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EPRA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energy Auditors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Solar Photovoltaic Installation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EPRA Class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V1 &amp; V2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Electrical Installations - Class B Electrical Contractors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Solar water Heating Installations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GENLITE POWER &amp; RENEWABLES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elecic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95" y="81951"/>
            <a:ext cx="2808730" cy="266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mechanical electrical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95" y="2747514"/>
            <a:ext cx="2857500" cy="22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energy efficiency imag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95" y="5011949"/>
            <a:ext cx="2857500" cy="1846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0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496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CORE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223608"/>
              </p:ext>
            </p:extLst>
          </p:nvPr>
        </p:nvGraphicFramePr>
        <p:xfrm>
          <a:off x="715328" y="1389284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GENLITE POWER &amp; RENEWABLES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BA54A7-5BFE-422E-826F-F92327E293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1640" y="3284"/>
            <a:ext cx="2672418" cy="2772000"/>
          </a:xfrm>
          <a:prstGeom prst="rect">
            <a:avLst/>
          </a:prstGeom>
        </p:spPr>
      </p:pic>
      <p:pic>
        <p:nvPicPr>
          <p:cNvPr id="15" name="Picture 14" descr="Energy Audit for Industrial at best price in Mumbai | ID: 19827508862">
            <a:extLst>
              <a:ext uri="{FF2B5EF4-FFF2-40B4-BE49-F238E27FC236}">
                <a16:creationId xmlns:a16="http://schemas.microsoft.com/office/drawing/2014/main" id="{66B79F54-EFE0-42C9-B7D0-AE6D35DB8609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481"/>
          <a:stretch/>
        </p:blipFill>
        <p:spPr bwMode="auto">
          <a:xfrm>
            <a:off x="9456000" y="2775284"/>
            <a:ext cx="2736000" cy="28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Electrical Safety Audit at best price in Surat | ID: 23142251173">
            <a:extLst>
              <a:ext uri="{FF2B5EF4-FFF2-40B4-BE49-F238E27FC236}">
                <a16:creationId xmlns:a16="http://schemas.microsoft.com/office/drawing/2014/main" id="{3D1EA9BE-D85B-4762-9C4C-DC46BCB76E8A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7650" r="5606" b="7572"/>
          <a:stretch/>
        </p:blipFill>
        <p:spPr bwMode="auto">
          <a:xfrm>
            <a:off x="5746002" y="5058000"/>
            <a:ext cx="3528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81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496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CORE BUSINESS  CONT.  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692516"/>
              </p:ext>
            </p:extLst>
          </p:nvPr>
        </p:nvGraphicFramePr>
        <p:xfrm>
          <a:off x="715328" y="1389284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GENLITE POWER &amp; RENEWABLES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 descr="Image result for electrical installations image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769078"/>
            <a:ext cx="2743200" cy="200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images of electrical switchgear installation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60" y="9489"/>
            <a:ext cx="2834640" cy="275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solar pv and water heating installations images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779033"/>
            <a:ext cx="2743200" cy="1772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2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848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93" y="1339972"/>
            <a:ext cx="8596668" cy="4576734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understand facilities and we understand energy. We combine these two areas of expertise to form our core competence of unmatched quality, compliant, safe electrical &amp; energy efficiency installations.  As your electrical and energy efficiency Partner, we offer integrated and intelligent solutions to ensure your goals at optimal price.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Our Resources and Strengths include;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are licensed by Energy and Petroleum Regulatory Authority (EPRA)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EPRA Accredited and Licensed Workers.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Latest instrumentation to ensure accurate measurements and improved/enhanced safety.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Wide and Client reference base and references.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Accomplished in latest BIM (Revit and Auto cad) design and drafting software.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Dedicated in ensuring economic, environmental and social sustainability of our installations.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GENLITE POWER &amp; RENEWABLES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im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6" t="15859" b="6184"/>
          <a:stretch/>
        </p:blipFill>
        <p:spPr bwMode="auto">
          <a:xfrm>
            <a:off x="9201785" y="-1"/>
            <a:ext cx="2990215" cy="2639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What Does It Mean to be Certified, Licensed, or Accredited in the Drug and  Alcohol Treatment Industry? - Thrive Global">
            <a:extLst>
              <a:ext uri="{FF2B5EF4-FFF2-40B4-BE49-F238E27FC236}">
                <a16:creationId xmlns:a16="http://schemas.microsoft.com/office/drawing/2014/main" id="{84219ECA-0271-48D0-881A-6D58B3B9C6F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3715" r="2550" b="4335"/>
          <a:stretch/>
        </p:blipFill>
        <p:spPr bwMode="auto">
          <a:xfrm>
            <a:off x="9420000" y="2639682"/>
            <a:ext cx="2772000" cy="17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emaingi\AppData\Local\Microsoft\Windows\INetCache\Content.MSO\586CA617.tmp">
            <a:extLst>
              <a:ext uri="{FF2B5EF4-FFF2-40B4-BE49-F238E27FC236}">
                <a16:creationId xmlns:a16="http://schemas.microsoft.com/office/drawing/2014/main" id="{42C8B13A-58A4-422D-BBE0-7F0F70FECB0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r="3303"/>
          <a:stretch/>
        </p:blipFill>
        <p:spPr bwMode="auto">
          <a:xfrm>
            <a:off x="8343900" y="5760720"/>
            <a:ext cx="3848100" cy="1097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53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852" y="342682"/>
            <a:ext cx="7636934" cy="545123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Experience: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Energy Audit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1881555"/>
            <a:ext cx="7766936" cy="32661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519654"/>
              </p:ext>
            </p:extLst>
          </p:nvPr>
        </p:nvGraphicFramePr>
        <p:xfrm>
          <a:off x="677334" y="912698"/>
          <a:ext cx="8869680" cy="5493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457">
                  <a:extLst>
                    <a:ext uri="{9D8B030D-6E8A-4147-A177-3AD203B41FA5}">
                      <a16:colId xmlns:a16="http://schemas.microsoft.com/office/drawing/2014/main" val="1479225387"/>
                    </a:ext>
                  </a:extLst>
                </a:gridCol>
                <a:gridCol w="2527713">
                  <a:extLst>
                    <a:ext uri="{9D8B030D-6E8A-4147-A177-3AD203B41FA5}">
                      <a16:colId xmlns:a16="http://schemas.microsoft.com/office/drawing/2014/main" val="1121006298"/>
                    </a:ext>
                  </a:extLst>
                </a:gridCol>
                <a:gridCol w="1786051">
                  <a:extLst>
                    <a:ext uri="{9D8B030D-6E8A-4147-A177-3AD203B41FA5}">
                      <a16:colId xmlns:a16="http://schemas.microsoft.com/office/drawing/2014/main" val="425487609"/>
                    </a:ext>
                  </a:extLst>
                </a:gridCol>
                <a:gridCol w="1528728">
                  <a:extLst>
                    <a:ext uri="{9D8B030D-6E8A-4147-A177-3AD203B41FA5}">
                      <a16:colId xmlns:a16="http://schemas.microsoft.com/office/drawing/2014/main" val="1709807453"/>
                    </a:ext>
                  </a:extLst>
                </a:gridCol>
                <a:gridCol w="2754731">
                  <a:extLst>
                    <a:ext uri="{9D8B030D-6E8A-4147-A177-3AD203B41FA5}">
                      <a16:colId xmlns:a16="http://schemas.microsoft.com/office/drawing/2014/main" val="4070826600"/>
                    </a:ext>
                  </a:extLst>
                </a:gridCol>
              </a:tblGrid>
              <a:tr h="382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S/N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Energy Audit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Contact Person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extLst>
                  <a:ext uri="{0D108BD9-81ED-4DB2-BD59-A6C34878D82A}">
                    <a16:rowId xmlns:a16="http://schemas.microsoft.com/office/drawing/2014/main" val="329326758"/>
                  </a:ext>
                </a:extLst>
              </a:tr>
              <a:tr h="5710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Mambo Italia 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Restaurant </a:t>
                      </a:r>
                    </a:p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Westlands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Energy Audit (GA)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Alex </a:t>
                      </a:r>
                      <a:b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Tel: 0708 197 569</a:t>
                      </a:r>
                      <a:b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Email: hr@mambo-italia.com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1535678370"/>
                  </a:ext>
                </a:extLst>
              </a:tr>
              <a:tr h="5710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Southern Engineering Constrcution Company Ltd (SECO)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 Grade Energy Audit (IGA)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&amp; 2022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Edgar Matiga</a:t>
                      </a:r>
                      <a:b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Tel: 0716 588 881</a:t>
                      </a:r>
                      <a:b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Email: wm.sssl@alphakenya.com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2416640204"/>
                  </a:ext>
                </a:extLst>
              </a:tr>
              <a:tr h="5710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Southern Shipping Services Company (SSSL)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 Grade Energy Audit (IGA)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&amp; 2022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Edgar Matiga</a:t>
                      </a:r>
                      <a:b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Tel: 0716 588 881</a:t>
                      </a:r>
                      <a:b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Email: wm.sssl@alphakenya.com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2141911896"/>
                  </a:ext>
                </a:extLst>
              </a:tr>
              <a:tr h="5710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BOC Kenya Ltd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 Energy Audit (IGA)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Mrs Ritah Ndonye</a:t>
                      </a:r>
                      <a:b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Tel: 0722 706 720</a:t>
                      </a:r>
                      <a:b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Email: rita@ioshem.co.ke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4199976646"/>
                  </a:ext>
                </a:extLst>
              </a:tr>
              <a:tr h="7595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Naivas Supermarkets Ltd </a:t>
                      </a:r>
                      <a:b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(71 Braches In Kenya)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 Grade Energy Audit (IGA)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/ 2021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Beatrice Karanja</a:t>
                      </a:r>
                      <a:b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Tel: 0711 175 131</a:t>
                      </a:r>
                      <a:b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Email: beatrice.karanja@naivas.co.ke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56839439"/>
                  </a:ext>
                </a:extLst>
              </a:tr>
              <a:tr h="3825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Adlife Plaza Kilimani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 Grade Energy Audit (IGA)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Evans Kibiru</a:t>
                      </a:r>
                      <a:b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Tel: 0720 279 469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3532568800"/>
                  </a:ext>
                </a:extLst>
              </a:tr>
              <a:tr h="3825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African Population Health and Research Centre (APHRC)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 Grade Energy Audit (IGA)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Erick Masanta</a:t>
                      </a:r>
                      <a:br>
                        <a:rPr lang="sv-S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v-SE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Tel: 0723 770 959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433182485"/>
                  </a:ext>
                </a:extLst>
              </a:tr>
              <a:tr h="3825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Razco (lyonsmaid) Ltd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 Grade Energy Audit (IGA)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Hasnain</a:t>
                      </a:r>
                      <a:br>
                        <a:rPr lang="en-GB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Tel: 0788786111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extLst>
                  <a:ext uri="{0D108BD9-81ED-4DB2-BD59-A6C34878D82A}">
                    <a16:rowId xmlns:a16="http://schemas.microsoft.com/office/drawing/2014/main" val="2553396683"/>
                  </a:ext>
                </a:extLst>
              </a:tr>
              <a:tr h="7595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Nairobi Hospital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 Grade Energy Audit (IGA)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Stephen 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Muthengi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Tel: 0716 647 146</a:t>
                      </a:r>
                      <a:b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Email: munyaosteven@gmail.com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9" marR="5429" marT="5429" marB="0" anchor="ctr"/>
                </a:tc>
                <a:extLst>
                  <a:ext uri="{0D108BD9-81ED-4DB2-BD59-A6C34878D82A}">
                    <a16:rowId xmlns:a16="http://schemas.microsoft.com/office/drawing/2014/main" val="3058915530"/>
                  </a:ext>
                </a:extLst>
              </a:tr>
              <a:tr h="1599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ctr"/>
                </a:tc>
                <a:extLst>
                  <a:ext uri="{0D108BD9-81ED-4DB2-BD59-A6C34878D82A}">
                    <a16:rowId xmlns:a16="http://schemas.microsoft.com/office/drawing/2014/main" val="2830582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8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645" y="364720"/>
            <a:ext cx="7121770" cy="576058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Experience: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Projects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1881555"/>
            <a:ext cx="7766936" cy="32661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GENLITE POWER &amp; RENEWABLES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29566"/>
              </p:ext>
            </p:extLst>
          </p:nvPr>
        </p:nvGraphicFramePr>
        <p:xfrm>
          <a:off x="563034" y="940778"/>
          <a:ext cx="91440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250">
                  <a:extLst>
                    <a:ext uri="{9D8B030D-6E8A-4147-A177-3AD203B41FA5}">
                      <a16:colId xmlns:a16="http://schemas.microsoft.com/office/drawing/2014/main" val="2351790612"/>
                    </a:ext>
                  </a:extLst>
                </a:gridCol>
                <a:gridCol w="2486590">
                  <a:extLst>
                    <a:ext uri="{9D8B030D-6E8A-4147-A177-3AD203B41FA5}">
                      <a16:colId xmlns:a16="http://schemas.microsoft.com/office/drawing/2014/main" val="281759554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073496644"/>
                    </a:ext>
                  </a:extLst>
                </a:gridCol>
                <a:gridCol w="2422773">
                  <a:extLst>
                    <a:ext uri="{9D8B030D-6E8A-4147-A177-3AD203B41FA5}">
                      <a16:colId xmlns:a16="http://schemas.microsoft.com/office/drawing/2014/main" val="1234806944"/>
                    </a:ext>
                  </a:extLst>
                </a:gridCol>
                <a:gridCol w="1516187">
                  <a:extLst>
                    <a:ext uri="{9D8B030D-6E8A-4147-A177-3AD203B41FA5}">
                      <a16:colId xmlns:a16="http://schemas.microsoft.com/office/drawing/2014/main" val="1017563949"/>
                    </a:ext>
                  </a:extLst>
                </a:gridCol>
              </a:tblGrid>
              <a:tr h="215562">
                <a:tc gridSpan="5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240394"/>
                  </a:ext>
                </a:extLst>
              </a:tr>
              <a:tr h="278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S/N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DESCRIPTION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73054655"/>
                  </a:ext>
                </a:extLst>
              </a:tr>
              <a:tr h="9526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St. Mary's School Lavington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Naiorbi - Lavington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Supply, Installation, Testing and Commissioning of 75kW Grid Tie Solar Photovoltaic System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Completed in February 2024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4382940"/>
                  </a:ext>
                </a:extLst>
              </a:tr>
              <a:tr h="9526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World Vision Kenya Ltd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World Vision East Africa Regional Offices Karen, Nairobi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Supply, Installation, Testing and Commissioning of 100 kW Grid Tie Solar Photovoltaic System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Completed in Nov. 2023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8901899"/>
                  </a:ext>
                </a:extLst>
              </a:tr>
              <a:tr h="9526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Archidiocese of Nairobi - Holy Family Minor Basilica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Holy Family Minor Basilica Nairobi CBD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Supply, Installation, Testing and Commissioning of 100 kW Grid Tie Solar Photovoltaic System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Completed in Oct. 2022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71660863"/>
                  </a:ext>
                </a:extLst>
              </a:tr>
              <a:tr h="9526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ABSA Bank Kenya Limited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ABSA Towers along loita street Nairobi Business District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Supply, Installation, Testing and Commissioning of 30 kW Grid Tie Solar Photovoltaic System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Completed in June . 2021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6090774"/>
                  </a:ext>
                </a:extLst>
              </a:tr>
              <a:tr h="267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3664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6338928" cy="58000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Experience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804279"/>
              </p:ext>
            </p:extLst>
          </p:nvPr>
        </p:nvGraphicFramePr>
        <p:xfrm>
          <a:off x="502077" y="1419503"/>
          <a:ext cx="9195758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3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aramond" panose="02020404030301010803" pitchFamily="18" charset="0"/>
                        </a:rPr>
                        <a:t>S/N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aramond" panose="02020404030301010803" pitchFamily="18" charset="0"/>
                        </a:rPr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aramond" panose="02020404030301010803" pitchFamily="18" charset="0"/>
                        </a:rPr>
                        <a:t>PROJECT 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aramond" panose="02020404030301010803" pitchFamily="18" charset="0"/>
                        </a:rPr>
                        <a:t>PROJECT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aramond" panose="02020404030301010803" pitchFamily="18" charset="0"/>
                        </a:rPr>
                        <a:t>YEAR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96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Electrical Services for a</a:t>
                      </a:r>
                    </a:p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Residential 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aramond" panose="02020404030301010803" pitchFamily="18" charset="0"/>
                        </a:rPr>
                        <a:t>Lower Kabete</a:t>
                      </a:r>
                    </a:p>
                    <a:p>
                      <a:endParaRPr lang="en-US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Electrical Installations and Security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systems installations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 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607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Ngara, Nairobi Kenya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aramond" panose="02020404030301010803" pitchFamily="18" charset="0"/>
                      </a:endParaRPr>
                    </a:p>
                    <a:p>
                      <a:endParaRPr lang="en-US" sz="12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Retrofit of 3no. Basements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energy efficient LED water proof battens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June 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367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Upper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hill in Nairobi Kenya</a:t>
                      </a:r>
                    </a:p>
                    <a:p>
                      <a:endParaRPr lang="en-US" sz="12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Installation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42no. Solar Powered perimeter lights Phase 1 along Ngong road section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2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Feb. 2021</a:t>
                      </a:r>
                    </a:p>
                    <a:p>
                      <a:endParaRPr lang="en-US" sz="12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6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Embu Town</a:t>
                      </a:r>
                    </a:p>
                    <a:p>
                      <a:endParaRPr lang="en-US" sz="12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Installation of grid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powered 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lights for Embu town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July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2021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Father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Kizito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Children Home in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Rongai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Rongai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Kajiado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Installation of 25kWp Hybrid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solar PV System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July 2019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1423" y="6409358"/>
            <a:ext cx="6297612" cy="365125"/>
          </a:xfrm>
        </p:spPr>
        <p:txBody>
          <a:bodyPr/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GENLITE POWER &amp; RENEWABLES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Image result for nairobi hospital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00" y="3779230"/>
            <a:ext cx="124396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kenya police sacco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70" y="2788958"/>
            <a:ext cx="168592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embu county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45" y="4717137"/>
            <a:ext cx="1005840" cy="72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0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1008</TotalTime>
  <Words>929</Words>
  <Application>Microsoft Office PowerPoint</Application>
  <PresentationFormat>Widescreen</PresentationFormat>
  <Paragraphs>211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Garamond</vt:lpstr>
      <vt:lpstr>Helvetica</vt:lpstr>
      <vt:lpstr>Times New Roman</vt:lpstr>
      <vt:lpstr>Trebuchet MS</vt:lpstr>
      <vt:lpstr>Wingdings</vt:lpstr>
      <vt:lpstr>Wingdings 3</vt:lpstr>
      <vt:lpstr>Facet</vt:lpstr>
      <vt:lpstr>GENLITE POWER AND RENEWABLES LTD ENERGY EFFICIENCY &amp; RENEWABLE ENERGY EXPERTS</vt:lpstr>
      <vt:lpstr>MISSION AND VISION</vt:lpstr>
      <vt:lpstr>ABOUT US:</vt:lpstr>
      <vt:lpstr>OUR CORE BUSINESS:</vt:lpstr>
      <vt:lpstr>OUR CORE BUSINESS  CONT.  </vt:lpstr>
      <vt:lpstr>WHY US:</vt:lpstr>
      <vt:lpstr>Our Experience: – Select Energy Audit Projects</vt:lpstr>
      <vt:lpstr>Our Experience: – Select Solar Projects</vt:lpstr>
      <vt:lpstr>Our Experience: Select Other Projects</vt:lpstr>
      <vt:lpstr>PowerPoint Presentation</vt:lpstr>
      <vt:lpstr>WE ARE LICENSED BY: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GENLITE POWER &amp; RENEWABLES LTD</dc:title>
  <dc:creator>Elijah Maingi</dc:creator>
  <cp:lastModifiedBy>ADMIN</cp:lastModifiedBy>
  <cp:revision>50</cp:revision>
  <dcterms:created xsi:type="dcterms:W3CDTF">2019-08-18T14:09:29Z</dcterms:created>
  <dcterms:modified xsi:type="dcterms:W3CDTF">2024-04-14T19:02:40Z</dcterms:modified>
</cp:coreProperties>
</file>